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70" r:id="rId2"/>
  </p:sldIdLst>
  <p:sldSz cx="7559675" cy="10439400"/>
  <p:notesSz cx="6888163" cy="100187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08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817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725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63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454250" algn="l" defTabSz="9817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945100" algn="l" defTabSz="9817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435949" algn="l" defTabSz="9817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926799" algn="l" defTabSz="9817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288" userDrawn="1">
          <p15:clr>
            <a:srgbClr val="A4A3A4"/>
          </p15:clr>
        </p15:guide>
        <p15:guide id="2" pos="238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LPC03" initials="H" lastIdx="1" clrIdx="0">
    <p:extLst>
      <p:ext uri="{19B8F6BF-5375-455C-9EA6-DF929625EA0E}">
        <p15:presenceInfo xmlns:p15="http://schemas.microsoft.com/office/powerpoint/2012/main" userId="HALPC0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83D4E"/>
    <a:srgbClr val="0099CC"/>
    <a:srgbClr val="FF9900"/>
    <a:srgbClr val="DDDDDD"/>
    <a:srgbClr val="33CCCC"/>
    <a:srgbClr val="FF7C80"/>
    <a:srgbClr val="092D66"/>
    <a:srgbClr val="0099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2" autoAdjust="0"/>
    <p:restoredTop sz="95401" autoAdjust="0"/>
  </p:normalViewPr>
  <p:slideViewPr>
    <p:cSldViewPr>
      <p:cViewPr>
        <p:scale>
          <a:sx n="100" d="100"/>
          <a:sy n="100" d="100"/>
        </p:scale>
        <p:origin x="810" y="72"/>
      </p:cViewPr>
      <p:guideLst>
        <p:guide orient="horz" pos="3288"/>
        <p:guide pos="2381"/>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5466" cy="502951"/>
          </a:xfrm>
          <a:prstGeom prst="rect">
            <a:avLst/>
          </a:prstGeom>
        </p:spPr>
        <p:txBody>
          <a:bodyPr vert="horz" lIns="93113" tIns="46557" rIns="93113" bIns="4655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1074" y="0"/>
            <a:ext cx="2985465" cy="502951"/>
          </a:xfrm>
          <a:prstGeom prst="rect">
            <a:avLst/>
          </a:prstGeom>
        </p:spPr>
        <p:txBody>
          <a:bodyPr vert="horz" lIns="93113" tIns="46557" rIns="93113" bIns="46557" rtlCol="0"/>
          <a:lstStyle>
            <a:lvl1pPr algn="r">
              <a:defRPr sz="1200"/>
            </a:lvl1pPr>
          </a:lstStyle>
          <a:p>
            <a:fld id="{460DFF3E-E441-472C-8F22-BB4861A051DD}" type="datetimeFigureOut">
              <a:rPr kumimoji="1" lang="ja-JP" altLang="en-US" smtClean="0"/>
              <a:t>2023/5/18</a:t>
            </a:fld>
            <a:endParaRPr kumimoji="1" lang="ja-JP" altLang="en-US"/>
          </a:p>
        </p:txBody>
      </p:sp>
      <p:sp>
        <p:nvSpPr>
          <p:cNvPr id="4" name="フッター プレースホルダー 3"/>
          <p:cNvSpPr>
            <a:spLocks noGrp="1"/>
          </p:cNvSpPr>
          <p:nvPr>
            <p:ph type="ftr" sz="quarter" idx="2"/>
          </p:nvPr>
        </p:nvSpPr>
        <p:spPr>
          <a:xfrm>
            <a:off x="1" y="9515762"/>
            <a:ext cx="2985466" cy="502951"/>
          </a:xfrm>
          <a:prstGeom prst="rect">
            <a:avLst/>
          </a:prstGeom>
        </p:spPr>
        <p:txBody>
          <a:bodyPr vert="horz" lIns="93113" tIns="46557" rIns="93113" bIns="4655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1074" y="9515762"/>
            <a:ext cx="2985465" cy="502951"/>
          </a:xfrm>
          <a:prstGeom prst="rect">
            <a:avLst/>
          </a:prstGeom>
        </p:spPr>
        <p:txBody>
          <a:bodyPr vert="horz" lIns="93113" tIns="46557" rIns="93113" bIns="46557" rtlCol="0" anchor="b"/>
          <a:lstStyle>
            <a:lvl1pPr algn="r">
              <a:defRPr sz="1200"/>
            </a:lvl1pPr>
          </a:lstStyle>
          <a:p>
            <a:fld id="{4A93F6B8-15E0-4F08-868E-734383583B73}" type="slidenum">
              <a:rPr kumimoji="1" lang="ja-JP" altLang="en-US" smtClean="0"/>
              <a:t>‹#›</a:t>
            </a:fld>
            <a:endParaRPr kumimoji="1" lang="ja-JP" altLang="en-US"/>
          </a:p>
        </p:txBody>
      </p:sp>
    </p:spTree>
    <p:extLst>
      <p:ext uri="{BB962C8B-B14F-4D97-AF65-F5344CB8AC3E}">
        <p14:creationId xmlns:p14="http://schemas.microsoft.com/office/powerpoint/2010/main" val="151353916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85467" cy="501339"/>
          </a:xfrm>
          <a:prstGeom prst="rect">
            <a:avLst/>
          </a:prstGeom>
        </p:spPr>
        <p:txBody>
          <a:bodyPr vert="horz" lIns="93082" tIns="46540" rIns="93082" bIns="46540" rtlCol="0"/>
          <a:lstStyle>
            <a:lvl1pPr algn="l" eaLnBrk="1" hangingPunct="1">
              <a:defRPr sz="1300">
                <a:latin typeface="Arial" charset="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901074" y="2"/>
            <a:ext cx="2985465" cy="501339"/>
          </a:xfrm>
          <a:prstGeom prst="rect">
            <a:avLst/>
          </a:prstGeom>
        </p:spPr>
        <p:txBody>
          <a:bodyPr vert="horz" lIns="93082" tIns="46540" rIns="93082" bIns="46540" rtlCol="0"/>
          <a:lstStyle>
            <a:lvl1pPr algn="r" eaLnBrk="1" hangingPunct="1">
              <a:defRPr sz="1300">
                <a:latin typeface="Arial" charset="0"/>
                <a:ea typeface="ＭＳ Ｐゴシック" charset="-128"/>
              </a:defRPr>
            </a:lvl1pPr>
          </a:lstStyle>
          <a:p>
            <a:pPr>
              <a:defRPr/>
            </a:pPr>
            <a:fld id="{FCEB5886-3534-4CB0-994E-6FFF08DFA4A3}" type="datetimeFigureOut">
              <a:rPr lang="ja-JP" altLang="en-US"/>
              <a:pPr>
                <a:defRPr/>
              </a:pPr>
              <a:t>2023/5/18</a:t>
            </a:fld>
            <a:endParaRPr lang="ja-JP" altLang="en-US"/>
          </a:p>
        </p:txBody>
      </p:sp>
      <p:sp>
        <p:nvSpPr>
          <p:cNvPr id="4" name="スライド イメージ プレースホルダー 3"/>
          <p:cNvSpPr>
            <a:spLocks noGrp="1" noRot="1" noChangeAspect="1"/>
          </p:cNvSpPr>
          <p:nvPr>
            <p:ph type="sldImg" idx="2"/>
          </p:nvPr>
        </p:nvSpPr>
        <p:spPr>
          <a:xfrm>
            <a:off x="2084388" y="750888"/>
            <a:ext cx="2719387" cy="3756025"/>
          </a:xfrm>
          <a:prstGeom prst="rect">
            <a:avLst/>
          </a:prstGeom>
          <a:noFill/>
          <a:ln w="12700">
            <a:solidFill>
              <a:prstClr val="black"/>
            </a:solidFill>
          </a:ln>
        </p:spPr>
        <p:txBody>
          <a:bodyPr vert="horz" lIns="93082" tIns="46540" rIns="93082" bIns="46540" rtlCol="0" anchor="ctr"/>
          <a:lstStyle/>
          <a:p>
            <a:pPr lvl="0"/>
            <a:endParaRPr lang="ja-JP" altLang="en-US" noProof="0"/>
          </a:p>
        </p:txBody>
      </p:sp>
      <p:sp>
        <p:nvSpPr>
          <p:cNvPr id="5" name="ノート プレースホルダー 4"/>
          <p:cNvSpPr>
            <a:spLocks noGrp="1"/>
          </p:cNvSpPr>
          <p:nvPr>
            <p:ph type="body" sz="quarter" idx="3"/>
          </p:nvPr>
        </p:nvSpPr>
        <p:spPr>
          <a:xfrm>
            <a:off x="688332" y="4758687"/>
            <a:ext cx="5511505" cy="4508824"/>
          </a:xfrm>
          <a:prstGeom prst="rect">
            <a:avLst/>
          </a:prstGeom>
        </p:spPr>
        <p:txBody>
          <a:bodyPr vert="horz" lIns="93082" tIns="46540" rIns="93082" bIns="4654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515762"/>
            <a:ext cx="2985467" cy="501338"/>
          </a:xfrm>
          <a:prstGeom prst="rect">
            <a:avLst/>
          </a:prstGeom>
        </p:spPr>
        <p:txBody>
          <a:bodyPr vert="horz" lIns="93082" tIns="46540" rIns="93082" bIns="46540" rtlCol="0" anchor="b"/>
          <a:lstStyle>
            <a:lvl1pPr algn="l" eaLnBrk="1" hangingPunct="1">
              <a:defRPr sz="1300">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901074" y="9515762"/>
            <a:ext cx="2985465" cy="501338"/>
          </a:xfrm>
          <a:prstGeom prst="rect">
            <a:avLst/>
          </a:prstGeom>
        </p:spPr>
        <p:txBody>
          <a:bodyPr vert="horz" wrap="square" lIns="93082" tIns="46540" rIns="93082" bIns="46540" numCol="1" anchor="b" anchorCtr="0" compatLnSpc="1">
            <a:prstTxWarp prst="textNoShape">
              <a:avLst/>
            </a:prstTxWarp>
          </a:bodyPr>
          <a:lstStyle>
            <a:lvl1pPr algn="r" eaLnBrk="1" hangingPunct="1">
              <a:defRPr sz="1300"/>
            </a:lvl1pPr>
          </a:lstStyle>
          <a:p>
            <a:pPr>
              <a:defRPr/>
            </a:pPr>
            <a:fld id="{051E9E18-A743-48D2-A4DC-0B358B69CE49}" type="slidenum">
              <a:rPr lang="ja-JP" altLang="en-US"/>
              <a:pPr>
                <a:defRPr/>
              </a:pPr>
              <a:t>‹#›</a:t>
            </a:fld>
            <a:endParaRPr lang="ja-JP" altLang="en-US"/>
          </a:p>
        </p:txBody>
      </p:sp>
    </p:spTree>
    <p:extLst>
      <p:ext uri="{BB962C8B-B14F-4D97-AF65-F5344CB8AC3E}">
        <p14:creationId xmlns:p14="http://schemas.microsoft.com/office/powerpoint/2010/main" val="12004313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88" kern="1200">
        <a:solidFill>
          <a:schemeClr val="tx1"/>
        </a:solidFill>
        <a:latin typeface="+mn-lt"/>
        <a:ea typeface="+mn-ea"/>
        <a:cs typeface="+mn-cs"/>
      </a:defRPr>
    </a:lvl1pPr>
    <a:lvl2pPr marL="490850" algn="l" rtl="0" eaLnBrk="0" fontAlgn="base" hangingPunct="0">
      <a:spcBef>
        <a:spcPct val="30000"/>
      </a:spcBef>
      <a:spcAft>
        <a:spcPct val="0"/>
      </a:spcAft>
      <a:defRPr kumimoji="1" sz="1288" kern="1200">
        <a:solidFill>
          <a:schemeClr val="tx1"/>
        </a:solidFill>
        <a:latin typeface="+mn-lt"/>
        <a:ea typeface="+mn-ea"/>
        <a:cs typeface="+mn-cs"/>
      </a:defRPr>
    </a:lvl2pPr>
    <a:lvl3pPr marL="981700" algn="l" rtl="0" eaLnBrk="0" fontAlgn="base" hangingPunct="0">
      <a:spcBef>
        <a:spcPct val="30000"/>
      </a:spcBef>
      <a:spcAft>
        <a:spcPct val="0"/>
      </a:spcAft>
      <a:defRPr kumimoji="1" sz="1288" kern="1200">
        <a:solidFill>
          <a:schemeClr val="tx1"/>
        </a:solidFill>
        <a:latin typeface="+mn-lt"/>
        <a:ea typeface="+mn-ea"/>
        <a:cs typeface="+mn-cs"/>
      </a:defRPr>
    </a:lvl3pPr>
    <a:lvl4pPr marL="1472550" algn="l" rtl="0" eaLnBrk="0" fontAlgn="base" hangingPunct="0">
      <a:spcBef>
        <a:spcPct val="30000"/>
      </a:spcBef>
      <a:spcAft>
        <a:spcPct val="0"/>
      </a:spcAft>
      <a:defRPr kumimoji="1" sz="1288" kern="1200">
        <a:solidFill>
          <a:schemeClr val="tx1"/>
        </a:solidFill>
        <a:latin typeface="+mn-lt"/>
        <a:ea typeface="+mn-ea"/>
        <a:cs typeface="+mn-cs"/>
      </a:defRPr>
    </a:lvl4pPr>
    <a:lvl5pPr marL="1963400" algn="l" rtl="0" eaLnBrk="0" fontAlgn="base" hangingPunct="0">
      <a:spcBef>
        <a:spcPct val="30000"/>
      </a:spcBef>
      <a:spcAft>
        <a:spcPct val="0"/>
      </a:spcAft>
      <a:defRPr kumimoji="1" sz="1288" kern="1200">
        <a:solidFill>
          <a:schemeClr val="tx1"/>
        </a:solidFill>
        <a:latin typeface="+mn-lt"/>
        <a:ea typeface="+mn-ea"/>
        <a:cs typeface="+mn-cs"/>
      </a:defRPr>
    </a:lvl5pPr>
    <a:lvl6pPr marL="2454250" algn="l" defTabSz="981700" rtl="0" eaLnBrk="1" latinLnBrk="0" hangingPunct="1">
      <a:defRPr kumimoji="1" sz="1288" kern="1200">
        <a:solidFill>
          <a:schemeClr val="tx1"/>
        </a:solidFill>
        <a:latin typeface="+mn-lt"/>
        <a:ea typeface="+mn-ea"/>
        <a:cs typeface="+mn-cs"/>
      </a:defRPr>
    </a:lvl6pPr>
    <a:lvl7pPr marL="2945100" algn="l" defTabSz="981700" rtl="0" eaLnBrk="1" latinLnBrk="0" hangingPunct="1">
      <a:defRPr kumimoji="1" sz="1288" kern="1200">
        <a:solidFill>
          <a:schemeClr val="tx1"/>
        </a:solidFill>
        <a:latin typeface="+mn-lt"/>
        <a:ea typeface="+mn-ea"/>
        <a:cs typeface="+mn-cs"/>
      </a:defRPr>
    </a:lvl7pPr>
    <a:lvl8pPr marL="3435949" algn="l" defTabSz="981700" rtl="0" eaLnBrk="1" latinLnBrk="0" hangingPunct="1">
      <a:defRPr kumimoji="1" sz="1288" kern="1200">
        <a:solidFill>
          <a:schemeClr val="tx1"/>
        </a:solidFill>
        <a:latin typeface="+mn-lt"/>
        <a:ea typeface="+mn-ea"/>
        <a:cs typeface="+mn-cs"/>
      </a:defRPr>
    </a:lvl8pPr>
    <a:lvl9pPr marL="3926799" algn="l" defTabSz="981700" rtl="0" eaLnBrk="1" latinLnBrk="0" hangingPunct="1">
      <a:defRPr kumimoji="1" sz="128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2084388" y="750888"/>
            <a:ext cx="2719387" cy="37560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	</a:t>
            </a:r>
            <a:endParaRPr lang="ja-JP" altLang="en-US" dirty="0"/>
          </a:p>
        </p:txBody>
      </p:sp>
    </p:spTree>
    <p:extLst>
      <p:ext uri="{BB962C8B-B14F-4D97-AF65-F5344CB8AC3E}">
        <p14:creationId xmlns:p14="http://schemas.microsoft.com/office/powerpoint/2010/main" val="2240838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242982"/>
            <a:ext cx="6425724" cy="2237704"/>
          </a:xfrm>
          <a:prstGeom prst="rect">
            <a:avLst/>
          </a:prstGeom>
        </p:spPr>
        <p:txBody>
          <a:bodyPr/>
          <a:lstStyle/>
          <a:p>
            <a:r>
              <a:rPr lang="ja-JP" altLang="en-US"/>
              <a:t>マスタ タイトルの書式設定</a:t>
            </a:r>
          </a:p>
        </p:txBody>
      </p:sp>
      <p:sp>
        <p:nvSpPr>
          <p:cNvPr id="3" name="サブタイトル 2"/>
          <p:cNvSpPr>
            <a:spLocks noGrp="1"/>
          </p:cNvSpPr>
          <p:nvPr>
            <p:ph type="subTitle" idx="1"/>
          </p:nvPr>
        </p:nvSpPr>
        <p:spPr>
          <a:xfrm>
            <a:off x="1133951" y="5915661"/>
            <a:ext cx="5291773" cy="2667846"/>
          </a:xfrm>
          <a:prstGeom prst="rect">
            <a:avLst/>
          </a:prstGeom>
        </p:spPr>
        <p:txBody>
          <a:bodyPr/>
          <a:lstStyle>
            <a:lvl1pPr marL="0" indent="0" algn="ctr">
              <a:buNone/>
              <a:defRPr>
                <a:solidFill>
                  <a:schemeClr val="tx1">
                    <a:tint val="75000"/>
                  </a:schemeClr>
                </a:solidFill>
              </a:defRPr>
            </a:lvl1pPr>
            <a:lvl2pPr marL="481797" indent="0" algn="ctr">
              <a:buNone/>
              <a:defRPr>
                <a:solidFill>
                  <a:schemeClr val="tx1">
                    <a:tint val="75000"/>
                  </a:schemeClr>
                </a:solidFill>
              </a:defRPr>
            </a:lvl2pPr>
            <a:lvl3pPr marL="963595" indent="0" algn="ctr">
              <a:buNone/>
              <a:defRPr>
                <a:solidFill>
                  <a:schemeClr val="tx1">
                    <a:tint val="75000"/>
                  </a:schemeClr>
                </a:solidFill>
              </a:defRPr>
            </a:lvl3pPr>
            <a:lvl4pPr marL="1445392" indent="0" algn="ctr">
              <a:buNone/>
              <a:defRPr>
                <a:solidFill>
                  <a:schemeClr val="tx1">
                    <a:tint val="75000"/>
                  </a:schemeClr>
                </a:solidFill>
              </a:defRPr>
            </a:lvl4pPr>
            <a:lvl5pPr marL="1927189" indent="0" algn="ctr">
              <a:buNone/>
              <a:defRPr>
                <a:solidFill>
                  <a:schemeClr val="tx1">
                    <a:tint val="75000"/>
                  </a:schemeClr>
                </a:solidFill>
              </a:defRPr>
            </a:lvl5pPr>
            <a:lvl6pPr marL="2408987" indent="0" algn="ctr">
              <a:buNone/>
              <a:defRPr>
                <a:solidFill>
                  <a:schemeClr val="tx1">
                    <a:tint val="75000"/>
                  </a:schemeClr>
                </a:solidFill>
              </a:defRPr>
            </a:lvl6pPr>
            <a:lvl7pPr marL="2890784" indent="0" algn="ctr">
              <a:buNone/>
              <a:defRPr>
                <a:solidFill>
                  <a:schemeClr val="tx1">
                    <a:tint val="75000"/>
                  </a:schemeClr>
                </a:solidFill>
              </a:defRPr>
            </a:lvl7pPr>
            <a:lvl8pPr marL="3372582" indent="0" algn="ctr">
              <a:buNone/>
              <a:defRPr>
                <a:solidFill>
                  <a:schemeClr val="tx1">
                    <a:tint val="75000"/>
                  </a:schemeClr>
                </a:solidFill>
              </a:defRPr>
            </a:lvl8pPr>
            <a:lvl9pPr marL="38543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B81F22F2-184E-4D76-BF74-B979FEE46E0D}" type="datetimeFigureOut">
              <a:rPr lang="ja-JP" altLang="en-US"/>
              <a:pPr>
                <a:defRPr/>
              </a:pPr>
              <a:t>2023/5/18</a:t>
            </a:fld>
            <a:endParaRPr lang="ja-JP" altLang="en-US"/>
          </a:p>
        </p:txBody>
      </p:sp>
      <p:sp>
        <p:nvSpPr>
          <p:cNvPr id="5"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1A6C8CB8-9165-4FCF-8EB6-2CEA04C4D1DE}" type="slidenum">
              <a:rPr lang="ja-JP" altLang="en-US"/>
              <a:pPr>
                <a:defRPr/>
              </a:pPr>
              <a:t>‹#›</a:t>
            </a:fld>
            <a:endParaRPr lang="ja-JP" altLang="en-US"/>
          </a:p>
        </p:txBody>
      </p:sp>
    </p:spTree>
    <p:extLst>
      <p:ext uri="{BB962C8B-B14F-4D97-AF65-F5344CB8AC3E}">
        <p14:creationId xmlns:p14="http://schemas.microsoft.com/office/powerpoint/2010/main" val="430060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18245"/>
            <a:ext cx="6803708" cy="17399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984" y="2435860"/>
            <a:ext cx="6803708" cy="688933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A2A0C5D6-A357-4A87-A650-A9C048990D49}" type="datetimeFigureOut">
              <a:rPr lang="ja-JP" altLang="en-US"/>
              <a:pPr>
                <a:defRPr/>
              </a:pPr>
              <a:t>2023/5/18</a:t>
            </a:fld>
            <a:endParaRPr lang="ja-JP" altLang="en-US"/>
          </a:p>
        </p:txBody>
      </p:sp>
      <p:sp>
        <p:nvSpPr>
          <p:cNvPr id="5"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B31BEA78-718F-4373-A686-0546A31BA9D8}" type="slidenum">
              <a:rPr lang="ja-JP" altLang="en-US"/>
              <a:pPr>
                <a:defRPr/>
              </a:pPr>
              <a:t>‹#›</a:t>
            </a:fld>
            <a:endParaRPr lang="ja-JP" altLang="en-US"/>
          </a:p>
        </p:txBody>
      </p:sp>
    </p:spTree>
    <p:extLst>
      <p:ext uri="{BB962C8B-B14F-4D97-AF65-F5344CB8AC3E}">
        <p14:creationId xmlns:p14="http://schemas.microsoft.com/office/powerpoint/2010/main" val="288516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0573" y="604132"/>
            <a:ext cx="1275696" cy="12865594"/>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83489" y="604132"/>
            <a:ext cx="3701091" cy="12865594"/>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3C3B4081-D034-451E-A047-D6C24C822773}" type="datetimeFigureOut">
              <a:rPr lang="ja-JP" altLang="en-US"/>
              <a:pPr>
                <a:defRPr/>
              </a:pPr>
              <a:t>2023/5/18</a:t>
            </a:fld>
            <a:endParaRPr lang="ja-JP" altLang="en-US"/>
          </a:p>
        </p:txBody>
      </p:sp>
      <p:sp>
        <p:nvSpPr>
          <p:cNvPr id="5"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72AEBDF7-A18B-497A-A77B-10C71BF7176D}" type="slidenum">
              <a:rPr lang="ja-JP" altLang="en-US"/>
              <a:pPr>
                <a:defRPr/>
              </a:pPr>
              <a:t>‹#›</a:t>
            </a:fld>
            <a:endParaRPr lang="ja-JP" altLang="en-US"/>
          </a:p>
        </p:txBody>
      </p:sp>
    </p:spTree>
    <p:extLst>
      <p:ext uri="{BB962C8B-B14F-4D97-AF65-F5344CB8AC3E}">
        <p14:creationId xmlns:p14="http://schemas.microsoft.com/office/powerpoint/2010/main" val="387891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18245"/>
            <a:ext cx="6803708" cy="17399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377984" y="2435860"/>
            <a:ext cx="6803708" cy="688933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0CE41FA4-5221-45BB-A99D-444E163DBB02}" type="datetimeFigureOut">
              <a:rPr lang="ja-JP" altLang="en-US"/>
              <a:pPr>
                <a:defRPr/>
              </a:pPr>
              <a:t>2023/5/18</a:t>
            </a:fld>
            <a:endParaRPr lang="ja-JP" altLang="en-US"/>
          </a:p>
        </p:txBody>
      </p:sp>
      <p:sp>
        <p:nvSpPr>
          <p:cNvPr id="5"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F9DF3C30-4E61-4736-8B7C-10CD1F4F9041}" type="slidenum">
              <a:rPr lang="ja-JP" altLang="en-US"/>
              <a:pPr>
                <a:defRPr/>
              </a:pPr>
              <a:t>‹#›</a:t>
            </a:fld>
            <a:endParaRPr lang="ja-JP" altLang="en-US"/>
          </a:p>
        </p:txBody>
      </p:sp>
    </p:spTree>
    <p:extLst>
      <p:ext uri="{BB962C8B-B14F-4D97-AF65-F5344CB8AC3E}">
        <p14:creationId xmlns:p14="http://schemas.microsoft.com/office/powerpoint/2010/main" val="3232813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708282"/>
            <a:ext cx="6425724" cy="2073381"/>
          </a:xfrm>
          <a:prstGeom prst="rect">
            <a:avLst/>
          </a:prstGeom>
        </p:spPr>
        <p:txBody>
          <a:bodyPr anchor="t"/>
          <a:lstStyle>
            <a:lvl1pPr algn="l">
              <a:defRPr sz="4215" b="1" cap="all"/>
            </a:lvl1pPr>
          </a:lstStyle>
          <a:p>
            <a:r>
              <a:rPr lang="ja-JP" altLang="en-US"/>
              <a:t>マスタ タイトルの書式設定</a:t>
            </a:r>
          </a:p>
        </p:txBody>
      </p:sp>
      <p:sp>
        <p:nvSpPr>
          <p:cNvPr id="3" name="テキスト プレースホルダ 2"/>
          <p:cNvSpPr>
            <a:spLocks noGrp="1"/>
          </p:cNvSpPr>
          <p:nvPr>
            <p:ph type="body" idx="1"/>
          </p:nvPr>
        </p:nvSpPr>
        <p:spPr>
          <a:xfrm>
            <a:off x="597162" y="4424664"/>
            <a:ext cx="6425724" cy="2283618"/>
          </a:xfrm>
          <a:prstGeom prst="rect">
            <a:avLst/>
          </a:prstGeom>
        </p:spPr>
        <p:txBody>
          <a:bodyPr anchor="b"/>
          <a:lstStyle>
            <a:lvl1pPr marL="0" indent="0">
              <a:buNone/>
              <a:defRPr sz="2108">
                <a:solidFill>
                  <a:schemeClr val="tx1">
                    <a:tint val="75000"/>
                  </a:schemeClr>
                </a:solidFill>
              </a:defRPr>
            </a:lvl1pPr>
            <a:lvl2pPr marL="481797" indent="0">
              <a:buNone/>
              <a:defRPr sz="1897">
                <a:solidFill>
                  <a:schemeClr val="tx1">
                    <a:tint val="75000"/>
                  </a:schemeClr>
                </a:solidFill>
              </a:defRPr>
            </a:lvl2pPr>
            <a:lvl3pPr marL="963595" indent="0">
              <a:buNone/>
              <a:defRPr sz="1686">
                <a:solidFill>
                  <a:schemeClr val="tx1">
                    <a:tint val="75000"/>
                  </a:schemeClr>
                </a:solidFill>
              </a:defRPr>
            </a:lvl3pPr>
            <a:lvl4pPr marL="1445392" indent="0">
              <a:buNone/>
              <a:defRPr sz="1475">
                <a:solidFill>
                  <a:schemeClr val="tx1">
                    <a:tint val="75000"/>
                  </a:schemeClr>
                </a:solidFill>
              </a:defRPr>
            </a:lvl4pPr>
            <a:lvl5pPr marL="1927189" indent="0">
              <a:buNone/>
              <a:defRPr sz="1475">
                <a:solidFill>
                  <a:schemeClr val="tx1">
                    <a:tint val="75000"/>
                  </a:schemeClr>
                </a:solidFill>
              </a:defRPr>
            </a:lvl5pPr>
            <a:lvl6pPr marL="2408987" indent="0">
              <a:buNone/>
              <a:defRPr sz="1475">
                <a:solidFill>
                  <a:schemeClr val="tx1">
                    <a:tint val="75000"/>
                  </a:schemeClr>
                </a:solidFill>
              </a:defRPr>
            </a:lvl6pPr>
            <a:lvl7pPr marL="2890784" indent="0">
              <a:buNone/>
              <a:defRPr sz="1475">
                <a:solidFill>
                  <a:schemeClr val="tx1">
                    <a:tint val="75000"/>
                  </a:schemeClr>
                </a:solidFill>
              </a:defRPr>
            </a:lvl7pPr>
            <a:lvl8pPr marL="3372582" indent="0">
              <a:buNone/>
              <a:defRPr sz="1475">
                <a:solidFill>
                  <a:schemeClr val="tx1">
                    <a:tint val="75000"/>
                  </a:schemeClr>
                </a:solidFill>
              </a:defRPr>
            </a:lvl8pPr>
            <a:lvl9pPr marL="3854379" indent="0">
              <a:buNone/>
              <a:defRPr sz="1475">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D630F841-D153-4D73-8683-9D3BEDB188AD}" type="datetimeFigureOut">
              <a:rPr lang="ja-JP" altLang="en-US"/>
              <a:pPr>
                <a:defRPr/>
              </a:pPr>
              <a:t>2023/5/18</a:t>
            </a:fld>
            <a:endParaRPr lang="ja-JP" altLang="en-US"/>
          </a:p>
        </p:txBody>
      </p:sp>
      <p:sp>
        <p:nvSpPr>
          <p:cNvPr id="5"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5BE19E12-7B5D-4583-A538-0237D6E3DEE5}" type="slidenum">
              <a:rPr lang="ja-JP" altLang="en-US"/>
              <a:pPr>
                <a:defRPr/>
              </a:pPr>
              <a:t>‹#›</a:t>
            </a:fld>
            <a:endParaRPr lang="ja-JP" altLang="en-US"/>
          </a:p>
        </p:txBody>
      </p:sp>
    </p:spTree>
    <p:extLst>
      <p:ext uri="{BB962C8B-B14F-4D97-AF65-F5344CB8AC3E}">
        <p14:creationId xmlns:p14="http://schemas.microsoft.com/office/powerpoint/2010/main" val="196626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18245"/>
            <a:ext cx="6803708" cy="17399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83488" y="3518466"/>
            <a:ext cx="2488393" cy="9951262"/>
          </a:xfrm>
          <a:prstGeom prst="rect">
            <a:avLst/>
          </a:prstGeom>
        </p:spPr>
        <p:txBody>
          <a:bodyPr/>
          <a:lstStyle>
            <a:lvl1pPr>
              <a:defRPr sz="2951"/>
            </a:lvl1pPr>
            <a:lvl2pPr>
              <a:defRPr sz="2529"/>
            </a:lvl2pPr>
            <a:lvl3pPr>
              <a:defRPr sz="2108"/>
            </a:lvl3pPr>
            <a:lvl4pPr>
              <a:defRPr sz="1897"/>
            </a:lvl4pPr>
            <a:lvl5pPr>
              <a:defRPr sz="1897"/>
            </a:lvl5pPr>
            <a:lvl6pPr>
              <a:defRPr sz="1897"/>
            </a:lvl6pPr>
            <a:lvl7pPr>
              <a:defRPr sz="1897"/>
            </a:lvl7pPr>
            <a:lvl8pPr>
              <a:defRPr sz="1897"/>
            </a:lvl8pPr>
            <a:lvl9pPr>
              <a:defRPr sz="189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897876" y="3518466"/>
            <a:ext cx="2488393" cy="9951262"/>
          </a:xfrm>
          <a:prstGeom prst="rect">
            <a:avLst/>
          </a:prstGeom>
        </p:spPr>
        <p:txBody>
          <a:bodyPr/>
          <a:lstStyle>
            <a:lvl1pPr>
              <a:defRPr sz="2951"/>
            </a:lvl1pPr>
            <a:lvl2pPr>
              <a:defRPr sz="2529"/>
            </a:lvl2pPr>
            <a:lvl3pPr>
              <a:defRPr sz="2108"/>
            </a:lvl3pPr>
            <a:lvl4pPr>
              <a:defRPr sz="1897"/>
            </a:lvl4pPr>
            <a:lvl5pPr>
              <a:defRPr sz="1897"/>
            </a:lvl5pPr>
            <a:lvl6pPr>
              <a:defRPr sz="1897"/>
            </a:lvl6pPr>
            <a:lvl7pPr>
              <a:defRPr sz="1897"/>
            </a:lvl7pPr>
            <a:lvl8pPr>
              <a:defRPr sz="1897"/>
            </a:lvl8pPr>
            <a:lvl9pPr>
              <a:defRPr sz="189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CB767B06-940E-4EEF-94DC-A5AB5F451DBE}" type="datetimeFigureOut">
              <a:rPr lang="ja-JP" altLang="en-US"/>
              <a:pPr>
                <a:defRPr/>
              </a:pPr>
              <a:t>2023/5/18</a:t>
            </a:fld>
            <a:endParaRPr lang="ja-JP" altLang="en-US"/>
          </a:p>
        </p:txBody>
      </p:sp>
      <p:sp>
        <p:nvSpPr>
          <p:cNvPr id="6"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DC79DAEF-05E7-4077-B07A-4A8300A92A12}" type="slidenum">
              <a:rPr lang="ja-JP" altLang="en-US"/>
              <a:pPr>
                <a:defRPr/>
              </a:pPr>
              <a:t>‹#›</a:t>
            </a:fld>
            <a:endParaRPr lang="ja-JP" altLang="en-US"/>
          </a:p>
        </p:txBody>
      </p:sp>
    </p:spTree>
    <p:extLst>
      <p:ext uri="{BB962C8B-B14F-4D97-AF65-F5344CB8AC3E}">
        <p14:creationId xmlns:p14="http://schemas.microsoft.com/office/powerpoint/2010/main" val="102903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18060"/>
            <a:ext cx="6803708" cy="17399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984" y="2336783"/>
            <a:ext cx="3340169" cy="973860"/>
          </a:xfrm>
          <a:prstGeom prst="rect">
            <a:avLst/>
          </a:prstGeom>
        </p:spPr>
        <p:txBody>
          <a:bodyPr anchor="b"/>
          <a:lstStyle>
            <a:lvl1pPr marL="0" indent="0">
              <a:buNone/>
              <a:defRPr sz="2529" b="1"/>
            </a:lvl1pPr>
            <a:lvl2pPr marL="481797" indent="0">
              <a:buNone/>
              <a:defRPr sz="2108" b="1"/>
            </a:lvl2pPr>
            <a:lvl3pPr marL="963595" indent="0">
              <a:buNone/>
              <a:defRPr sz="1897" b="1"/>
            </a:lvl3pPr>
            <a:lvl4pPr marL="1445392" indent="0">
              <a:buNone/>
              <a:defRPr sz="1686" b="1"/>
            </a:lvl4pPr>
            <a:lvl5pPr marL="1927189" indent="0">
              <a:buNone/>
              <a:defRPr sz="1686" b="1"/>
            </a:lvl5pPr>
            <a:lvl6pPr marL="2408987" indent="0">
              <a:buNone/>
              <a:defRPr sz="1686" b="1"/>
            </a:lvl6pPr>
            <a:lvl7pPr marL="2890784" indent="0">
              <a:buNone/>
              <a:defRPr sz="1686" b="1"/>
            </a:lvl7pPr>
            <a:lvl8pPr marL="3372582" indent="0">
              <a:buNone/>
              <a:defRPr sz="1686" b="1"/>
            </a:lvl8pPr>
            <a:lvl9pPr marL="3854379" indent="0">
              <a:buNone/>
              <a:defRPr sz="1686"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984" y="3310643"/>
            <a:ext cx="3340169" cy="6014738"/>
          </a:xfrm>
          <a:prstGeom prst="rect">
            <a:avLst/>
          </a:prstGeom>
        </p:spPr>
        <p:txBody>
          <a:bodyPr/>
          <a:lstStyle>
            <a:lvl1pPr>
              <a:defRPr sz="2529"/>
            </a:lvl1pPr>
            <a:lvl2pPr>
              <a:defRPr sz="2108"/>
            </a:lvl2pPr>
            <a:lvl3pPr>
              <a:defRPr sz="1897"/>
            </a:lvl3pPr>
            <a:lvl4pPr>
              <a:defRPr sz="1686"/>
            </a:lvl4pPr>
            <a:lvl5pPr>
              <a:defRPr sz="1686"/>
            </a:lvl5pPr>
            <a:lvl6pPr>
              <a:defRPr sz="1686"/>
            </a:lvl6pPr>
            <a:lvl7pPr>
              <a:defRPr sz="1686"/>
            </a:lvl7pPr>
            <a:lvl8pPr>
              <a:defRPr sz="1686"/>
            </a:lvl8pPr>
            <a:lvl9pPr>
              <a:defRPr sz="168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0211" y="2336783"/>
            <a:ext cx="3341481" cy="973860"/>
          </a:xfrm>
          <a:prstGeom prst="rect">
            <a:avLst/>
          </a:prstGeom>
        </p:spPr>
        <p:txBody>
          <a:bodyPr anchor="b"/>
          <a:lstStyle>
            <a:lvl1pPr marL="0" indent="0">
              <a:buNone/>
              <a:defRPr sz="2529" b="1"/>
            </a:lvl1pPr>
            <a:lvl2pPr marL="481797" indent="0">
              <a:buNone/>
              <a:defRPr sz="2108" b="1"/>
            </a:lvl2pPr>
            <a:lvl3pPr marL="963595" indent="0">
              <a:buNone/>
              <a:defRPr sz="1897" b="1"/>
            </a:lvl3pPr>
            <a:lvl4pPr marL="1445392" indent="0">
              <a:buNone/>
              <a:defRPr sz="1686" b="1"/>
            </a:lvl4pPr>
            <a:lvl5pPr marL="1927189" indent="0">
              <a:buNone/>
              <a:defRPr sz="1686" b="1"/>
            </a:lvl5pPr>
            <a:lvl6pPr marL="2408987" indent="0">
              <a:buNone/>
              <a:defRPr sz="1686" b="1"/>
            </a:lvl6pPr>
            <a:lvl7pPr marL="2890784" indent="0">
              <a:buNone/>
              <a:defRPr sz="1686" b="1"/>
            </a:lvl7pPr>
            <a:lvl8pPr marL="3372582" indent="0">
              <a:buNone/>
              <a:defRPr sz="1686" b="1"/>
            </a:lvl8pPr>
            <a:lvl9pPr marL="3854379" indent="0">
              <a:buNone/>
              <a:defRPr sz="1686"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0211" y="3310643"/>
            <a:ext cx="3341481" cy="6014738"/>
          </a:xfrm>
          <a:prstGeom prst="rect">
            <a:avLst/>
          </a:prstGeom>
        </p:spPr>
        <p:txBody>
          <a:bodyPr/>
          <a:lstStyle>
            <a:lvl1pPr>
              <a:defRPr sz="2529"/>
            </a:lvl1pPr>
            <a:lvl2pPr>
              <a:defRPr sz="2108"/>
            </a:lvl2pPr>
            <a:lvl3pPr>
              <a:defRPr sz="1897"/>
            </a:lvl3pPr>
            <a:lvl4pPr>
              <a:defRPr sz="1686"/>
            </a:lvl4pPr>
            <a:lvl5pPr>
              <a:defRPr sz="1686"/>
            </a:lvl5pPr>
            <a:lvl6pPr>
              <a:defRPr sz="1686"/>
            </a:lvl6pPr>
            <a:lvl7pPr>
              <a:defRPr sz="1686"/>
            </a:lvl7pPr>
            <a:lvl8pPr>
              <a:defRPr sz="1686"/>
            </a:lvl8pPr>
            <a:lvl9pPr>
              <a:defRPr sz="168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8DC0C687-B4E0-4975-80BF-E6409AD781AF}" type="datetimeFigureOut">
              <a:rPr lang="ja-JP" altLang="en-US"/>
              <a:pPr>
                <a:defRPr/>
              </a:pPr>
              <a:t>2023/5/18</a:t>
            </a:fld>
            <a:endParaRPr lang="ja-JP" altLang="en-US"/>
          </a:p>
        </p:txBody>
      </p:sp>
      <p:sp>
        <p:nvSpPr>
          <p:cNvPr id="8"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FFCA460C-7B3A-4C0A-857E-F04F6640B3C3}" type="slidenum">
              <a:rPr lang="ja-JP" altLang="en-US"/>
              <a:pPr>
                <a:defRPr/>
              </a:pPr>
              <a:t>‹#›</a:t>
            </a:fld>
            <a:endParaRPr lang="ja-JP" altLang="en-US"/>
          </a:p>
        </p:txBody>
      </p:sp>
    </p:spTree>
    <p:extLst>
      <p:ext uri="{BB962C8B-B14F-4D97-AF65-F5344CB8AC3E}">
        <p14:creationId xmlns:p14="http://schemas.microsoft.com/office/powerpoint/2010/main" val="171363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18245"/>
            <a:ext cx="6803708" cy="1739900"/>
          </a:xfrm>
          <a:prstGeom prst="rect">
            <a:avLst/>
          </a:prstGeom>
        </p:spPr>
        <p:txBody>
          <a:bodyPr/>
          <a:lstStyle/>
          <a:p>
            <a:r>
              <a:rPr lang="ja-JP" altLang="en-US"/>
              <a:t>マスタ タイトルの書式設定</a:t>
            </a:r>
          </a:p>
        </p:txBody>
      </p:sp>
      <p:sp>
        <p:nvSpPr>
          <p:cNvPr id="3"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CCDE9273-EC09-42E0-BD4D-1CCD01777F3A}" type="datetimeFigureOut">
              <a:rPr lang="ja-JP" altLang="en-US"/>
              <a:pPr>
                <a:defRPr/>
              </a:pPr>
              <a:t>2023/5/18</a:t>
            </a:fld>
            <a:endParaRPr lang="ja-JP" altLang="en-US"/>
          </a:p>
        </p:txBody>
      </p:sp>
      <p:sp>
        <p:nvSpPr>
          <p:cNvPr id="4"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9D426CD5-0E75-497B-88F5-0AC04FD026A0}" type="slidenum">
              <a:rPr lang="ja-JP" altLang="en-US"/>
              <a:pPr>
                <a:defRPr/>
              </a:pPr>
              <a:t>‹#›</a:t>
            </a:fld>
            <a:endParaRPr lang="ja-JP" altLang="en-US"/>
          </a:p>
        </p:txBody>
      </p:sp>
    </p:spTree>
    <p:extLst>
      <p:ext uri="{BB962C8B-B14F-4D97-AF65-F5344CB8AC3E}">
        <p14:creationId xmlns:p14="http://schemas.microsoft.com/office/powerpoint/2010/main" val="3118638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36578238-2CA3-4477-807A-6DA102D662F0}" type="datetimeFigureOut">
              <a:rPr lang="ja-JP" altLang="en-US"/>
              <a:pPr>
                <a:defRPr/>
              </a:pPr>
              <a:t>2023/5/18</a:t>
            </a:fld>
            <a:endParaRPr lang="ja-JP" altLang="en-US"/>
          </a:p>
        </p:txBody>
      </p:sp>
      <p:sp>
        <p:nvSpPr>
          <p:cNvPr id="3"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1E75E50D-3E0D-4195-B4A4-966A4F0C4734}" type="slidenum">
              <a:rPr lang="ja-JP" altLang="en-US"/>
              <a:pPr>
                <a:defRPr/>
              </a:pPr>
              <a:t>‹#›</a:t>
            </a:fld>
            <a:endParaRPr lang="ja-JP" altLang="en-US"/>
          </a:p>
        </p:txBody>
      </p:sp>
    </p:spTree>
    <p:extLst>
      <p:ext uri="{BB962C8B-B14F-4D97-AF65-F5344CB8AC3E}">
        <p14:creationId xmlns:p14="http://schemas.microsoft.com/office/powerpoint/2010/main" val="190984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15643"/>
            <a:ext cx="2487081" cy="1768899"/>
          </a:xfrm>
          <a:prstGeom prst="rect">
            <a:avLst/>
          </a:prstGeom>
        </p:spPr>
        <p:txBody>
          <a:bodyPr anchor="b"/>
          <a:lstStyle>
            <a:lvl1pPr algn="l">
              <a:defRPr sz="2108" b="1"/>
            </a:lvl1pPr>
          </a:lstStyle>
          <a:p>
            <a:r>
              <a:rPr lang="ja-JP" altLang="en-US"/>
              <a:t>マスタ タイトルの書式設定</a:t>
            </a:r>
          </a:p>
        </p:txBody>
      </p:sp>
      <p:sp>
        <p:nvSpPr>
          <p:cNvPr id="3" name="コンテンツ プレースホルダ 2"/>
          <p:cNvSpPr>
            <a:spLocks noGrp="1"/>
          </p:cNvSpPr>
          <p:nvPr>
            <p:ph idx="1"/>
          </p:nvPr>
        </p:nvSpPr>
        <p:spPr>
          <a:xfrm>
            <a:off x="2955623" y="415644"/>
            <a:ext cx="4226069" cy="8909739"/>
          </a:xfrm>
          <a:prstGeom prst="rect">
            <a:avLst/>
          </a:prstGeom>
        </p:spPr>
        <p:txBody>
          <a:bodyPr/>
          <a:lstStyle>
            <a:lvl1pPr>
              <a:defRPr sz="3372"/>
            </a:lvl1pPr>
            <a:lvl2pPr>
              <a:defRPr sz="2951"/>
            </a:lvl2pPr>
            <a:lvl3pPr>
              <a:defRPr sz="2529"/>
            </a:lvl3pPr>
            <a:lvl4pPr>
              <a:defRPr sz="2108"/>
            </a:lvl4pPr>
            <a:lvl5pPr>
              <a:defRPr sz="2108"/>
            </a:lvl5pPr>
            <a:lvl6pPr>
              <a:defRPr sz="2108"/>
            </a:lvl6pPr>
            <a:lvl7pPr>
              <a:defRPr sz="2108"/>
            </a:lvl7pPr>
            <a:lvl8pPr>
              <a:defRPr sz="2108"/>
            </a:lvl8pPr>
            <a:lvl9pPr>
              <a:defRPr sz="2108"/>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984" y="2184542"/>
            <a:ext cx="2487081" cy="7140840"/>
          </a:xfrm>
          <a:prstGeom prst="rect">
            <a:avLst/>
          </a:prstGeom>
        </p:spPr>
        <p:txBody>
          <a:bodyPr/>
          <a:lstStyle>
            <a:lvl1pPr marL="0" indent="0">
              <a:buNone/>
              <a:defRPr sz="1475"/>
            </a:lvl1pPr>
            <a:lvl2pPr marL="481797" indent="0">
              <a:buNone/>
              <a:defRPr sz="1265"/>
            </a:lvl2pPr>
            <a:lvl3pPr marL="963595" indent="0">
              <a:buNone/>
              <a:defRPr sz="1054"/>
            </a:lvl3pPr>
            <a:lvl4pPr marL="1445392" indent="0">
              <a:buNone/>
              <a:defRPr sz="948"/>
            </a:lvl4pPr>
            <a:lvl5pPr marL="1927189" indent="0">
              <a:buNone/>
              <a:defRPr sz="948"/>
            </a:lvl5pPr>
            <a:lvl6pPr marL="2408987" indent="0">
              <a:buNone/>
              <a:defRPr sz="948"/>
            </a:lvl6pPr>
            <a:lvl7pPr marL="2890784" indent="0">
              <a:buNone/>
              <a:defRPr sz="948"/>
            </a:lvl7pPr>
            <a:lvl8pPr marL="3372582" indent="0">
              <a:buNone/>
              <a:defRPr sz="948"/>
            </a:lvl8pPr>
            <a:lvl9pPr marL="3854379" indent="0">
              <a:buNone/>
              <a:defRPr sz="948"/>
            </a:lvl9pPr>
          </a:lstStyle>
          <a:p>
            <a:pPr lvl="0"/>
            <a:r>
              <a:rPr lang="ja-JP" altLang="en-US"/>
              <a:t>マスタ テキストの書式設定</a:t>
            </a:r>
          </a:p>
        </p:txBody>
      </p:sp>
      <p:sp>
        <p:nvSpPr>
          <p:cNvPr id="5"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B01CBB7C-680E-49FC-AD46-44412609746C}" type="datetimeFigureOut">
              <a:rPr lang="ja-JP" altLang="en-US"/>
              <a:pPr>
                <a:defRPr/>
              </a:pPr>
              <a:t>2023/5/18</a:t>
            </a:fld>
            <a:endParaRPr lang="ja-JP" altLang="en-US"/>
          </a:p>
        </p:txBody>
      </p:sp>
      <p:sp>
        <p:nvSpPr>
          <p:cNvPr id="6"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FC230884-5988-4B12-8A14-E03B91999ED4}" type="slidenum">
              <a:rPr lang="ja-JP" altLang="en-US"/>
              <a:pPr>
                <a:defRPr/>
              </a:pPr>
              <a:t>‹#›</a:t>
            </a:fld>
            <a:endParaRPr lang="ja-JP" altLang="en-US"/>
          </a:p>
        </p:txBody>
      </p:sp>
    </p:spTree>
    <p:extLst>
      <p:ext uri="{BB962C8B-B14F-4D97-AF65-F5344CB8AC3E}">
        <p14:creationId xmlns:p14="http://schemas.microsoft.com/office/powerpoint/2010/main" val="4046254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307580"/>
            <a:ext cx="4535805" cy="862702"/>
          </a:xfrm>
          <a:prstGeom prst="rect">
            <a:avLst/>
          </a:prstGeom>
        </p:spPr>
        <p:txBody>
          <a:bodyPr anchor="b"/>
          <a:lstStyle>
            <a:lvl1pPr algn="l">
              <a:defRPr sz="2108" b="1"/>
            </a:lvl1pPr>
          </a:lstStyle>
          <a:p>
            <a:r>
              <a:rPr lang="ja-JP" altLang="en-US"/>
              <a:t>マスタ タイトルの書式設定</a:t>
            </a:r>
          </a:p>
        </p:txBody>
      </p:sp>
      <p:sp>
        <p:nvSpPr>
          <p:cNvPr id="3" name="図プレースホルダ 2"/>
          <p:cNvSpPr>
            <a:spLocks noGrp="1"/>
          </p:cNvSpPr>
          <p:nvPr>
            <p:ph type="pic" idx="1"/>
          </p:nvPr>
        </p:nvSpPr>
        <p:spPr>
          <a:xfrm>
            <a:off x="1481749" y="932779"/>
            <a:ext cx="4535805" cy="6263640"/>
          </a:xfrm>
          <a:prstGeom prst="rect">
            <a:avLst/>
          </a:prstGeom>
        </p:spPr>
        <p:txBody>
          <a:bodyPr rtlCol="0">
            <a:normAutofit/>
          </a:bodyPr>
          <a:lstStyle>
            <a:lvl1pPr marL="0" indent="0">
              <a:buNone/>
              <a:defRPr sz="3372"/>
            </a:lvl1pPr>
            <a:lvl2pPr marL="481797" indent="0">
              <a:buNone/>
              <a:defRPr sz="2951"/>
            </a:lvl2pPr>
            <a:lvl3pPr marL="963595" indent="0">
              <a:buNone/>
              <a:defRPr sz="2529"/>
            </a:lvl3pPr>
            <a:lvl4pPr marL="1445392" indent="0">
              <a:buNone/>
              <a:defRPr sz="2108"/>
            </a:lvl4pPr>
            <a:lvl5pPr marL="1927189" indent="0">
              <a:buNone/>
              <a:defRPr sz="2108"/>
            </a:lvl5pPr>
            <a:lvl6pPr marL="2408987" indent="0">
              <a:buNone/>
              <a:defRPr sz="2108"/>
            </a:lvl6pPr>
            <a:lvl7pPr marL="2890784" indent="0">
              <a:buNone/>
              <a:defRPr sz="2108"/>
            </a:lvl7pPr>
            <a:lvl8pPr marL="3372582" indent="0">
              <a:buNone/>
              <a:defRPr sz="2108"/>
            </a:lvl8pPr>
            <a:lvl9pPr marL="3854379" indent="0">
              <a:buNone/>
              <a:defRPr sz="2108"/>
            </a:lvl9pPr>
          </a:lstStyle>
          <a:p>
            <a:pPr lvl="0"/>
            <a:endParaRPr lang="ja-JP" altLang="en-US" noProof="0"/>
          </a:p>
        </p:txBody>
      </p:sp>
      <p:sp>
        <p:nvSpPr>
          <p:cNvPr id="4" name="テキスト プレースホルダ 3"/>
          <p:cNvSpPr>
            <a:spLocks noGrp="1"/>
          </p:cNvSpPr>
          <p:nvPr>
            <p:ph type="body" sz="half" idx="2"/>
          </p:nvPr>
        </p:nvSpPr>
        <p:spPr>
          <a:xfrm>
            <a:off x="1481749" y="8170282"/>
            <a:ext cx="4535805" cy="1225178"/>
          </a:xfrm>
          <a:prstGeom prst="rect">
            <a:avLst/>
          </a:prstGeom>
        </p:spPr>
        <p:txBody>
          <a:bodyPr/>
          <a:lstStyle>
            <a:lvl1pPr marL="0" indent="0">
              <a:buNone/>
              <a:defRPr sz="1475"/>
            </a:lvl1pPr>
            <a:lvl2pPr marL="481797" indent="0">
              <a:buNone/>
              <a:defRPr sz="1265"/>
            </a:lvl2pPr>
            <a:lvl3pPr marL="963595" indent="0">
              <a:buNone/>
              <a:defRPr sz="1054"/>
            </a:lvl3pPr>
            <a:lvl4pPr marL="1445392" indent="0">
              <a:buNone/>
              <a:defRPr sz="948"/>
            </a:lvl4pPr>
            <a:lvl5pPr marL="1927189" indent="0">
              <a:buNone/>
              <a:defRPr sz="948"/>
            </a:lvl5pPr>
            <a:lvl6pPr marL="2408987" indent="0">
              <a:buNone/>
              <a:defRPr sz="948"/>
            </a:lvl6pPr>
            <a:lvl7pPr marL="2890784" indent="0">
              <a:buNone/>
              <a:defRPr sz="948"/>
            </a:lvl7pPr>
            <a:lvl8pPr marL="3372582" indent="0">
              <a:buNone/>
              <a:defRPr sz="948"/>
            </a:lvl8pPr>
            <a:lvl9pPr marL="3854379" indent="0">
              <a:buNone/>
              <a:defRPr sz="948"/>
            </a:lvl9pPr>
          </a:lstStyle>
          <a:p>
            <a:pPr lvl="0"/>
            <a:r>
              <a:rPr lang="ja-JP" altLang="en-US"/>
              <a:t>マスタ テキストの書式設定</a:t>
            </a:r>
          </a:p>
        </p:txBody>
      </p:sp>
      <p:sp>
        <p:nvSpPr>
          <p:cNvPr id="5" name="日付プレースホルダ 3"/>
          <p:cNvSpPr>
            <a:spLocks noGrp="1"/>
          </p:cNvSpPr>
          <p:nvPr>
            <p:ph type="dt" sz="half" idx="10"/>
          </p:nvPr>
        </p:nvSpPr>
        <p:spPr>
          <a:xfrm>
            <a:off x="377984" y="9676521"/>
            <a:ext cx="1763924" cy="555430"/>
          </a:xfrm>
          <a:prstGeom prst="rect">
            <a:avLst/>
          </a:prstGeom>
        </p:spPr>
        <p:txBody>
          <a:bodyPr/>
          <a:lstStyle>
            <a:lvl1pPr>
              <a:defRPr/>
            </a:lvl1pPr>
          </a:lstStyle>
          <a:p>
            <a:pPr>
              <a:defRPr/>
            </a:pPr>
            <a:fld id="{D874D818-3E17-4AE5-A1A8-E09E65D5D6F6}" type="datetimeFigureOut">
              <a:rPr lang="ja-JP" altLang="en-US"/>
              <a:pPr>
                <a:defRPr/>
              </a:pPr>
              <a:t>2023/5/18</a:t>
            </a:fld>
            <a:endParaRPr lang="ja-JP" altLang="en-US"/>
          </a:p>
        </p:txBody>
      </p:sp>
      <p:sp>
        <p:nvSpPr>
          <p:cNvPr id="6" name="フッター プレースホルダ 4"/>
          <p:cNvSpPr>
            <a:spLocks noGrp="1"/>
          </p:cNvSpPr>
          <p:nvPr>
            <p:ph type="ftr" sz="quarter" idx="11"/>
          </p:nvPr>
        </p:nvSpPr>
        <p:spPr>
          <a:xfrm>
            <a:off x="2582889" y="9676521"/>
            <a:ext cx="2393897" cy="555430"/>
          </a:xfrm>
          <a:prstGeom prst="rect">
            <a:avLst/>
          </a:prstGeom>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5417767" y="9676521"/>
            <a:ext cx="1763924" cy="555430"/>
          </a:xfrm>
          <a:prstGeom prst="rect">
            <a:avLst/>
          </a:prstGeom>
        </p:spPr>
        <p:txBody>
          <a:bodyPr/>
          <a:lstStyle>
            <a:lvl1pPr>
              <a:defRPr/>
            </a:lvl1pPr>
          </a:lstStyle>
          <a:p>
            <a:pPr>
              <a:defRPr/>
            </a:pPr>
            <a:fld id="{C96A23F2-EA54-4378-8FA8-743635869371}" type="slidenum">
              <a:rPr lang="ja-JP" altLang="en-US"/>
              <a:pPr>
                <a:defRPr/>
              </a:pPr>
              <a:t>‹#›</a:t>
            </a:fld>
            <a:endParaRPr lang="ja-JP" altLang="en-US"/>
          </a:p>
        </p:txBody>
      </p:sp>
    </p:spTree>
    <p:extLst>
      <p:ext uri="{BB962C8B-B14F-4D97-AF65-F5344CB8AC3E}">
        <p14:creationId xmlns:p14="http://schemas.microsoft.com/office/powerpoint/2010/main" val="4028198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637" kern="1200">
          <a:solidFill>
            <a:schemeClr val="tx1"/>
          </a:solidFill>
          <a:latin typeface="+mj-lt"/>
          <a:ea typeface="+mj-ea"/>
          <a:cs typeface="+mj-cs"/>
        </a:defRPr>
      </a:lvl1pPr>
      <a:lvl2pPr algn="ctr" rtl="0" eaLnBrk="0" fontAlgn="base" hangingPunct="0">
        <a:spcBef>
          <a:spcPct val="0"/>
        </a:spcBef>
        <a:spcAft>
          <a:spcPct val="0"/>
        </a:spcAft>
        <a:defRPr kumimoji="1" sz="4637">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637">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637">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637">
          <a:solidFill>
            <a:schemeClr val="tx1"/>
          </a:solidFill>
          <a:latin typeface="Calibri" pitchFamily="34" charset="0"/>
          <a:ea typeface="ＭＳ Ｐゴシック" charset="-128"/>
        </a:defRPr>
      </a:lvl5pPr>
      <a:lvl6pPr marL="481797" algn="ctr" rtl="0" fontAlgn="base">
        <a:spcBef>
          <a:spcPct val="0"/>
        </a:spcBef>
        <a:spcAft>
          <a:spcPct val="0"/>
        </a:spcAft>
        <a:defRPr kumimoji="1" sz="4637">
          <a:solidFill>
            <a:schemeClr val="tx1"/>
          </a:solidFill>
          <a:latin typeface="Calibri" pitchFamily="34" charset="0"/>
          <a:ea typeface="ＭＳ Ｐゴシック" charset="-128"/>
        </a:defRPr>
      </a:lvl6pPr>
      <a:lvl7pPr marL="963595" algn="ctr" rtl="0" fontAlgn="base">
        <a:spcBef>
          <a:spcPct val="0"/>
        </a:spcBef>
        <a:spcAft>
          <a:spcPct val="0"/>
        </a:spcAft>
        <a:defRPr kumimoji="1" sz="4637">
          <a:solidFill>
            <a:schemeClr val="tx1"/>
          </a:solidFill>
          <a:latin typeface="Calibri" pitchFamily="34" charset="0"/>
          <a:ea typeface="ＭＳ Ｐゴシック" charset="-128"/>
        </a:defRPr>
      </a:lvl7pPr>
      <a:lvl8pPr marL="1445392" algn="ctr" rtl="0" fontAlgn="base">
        <a:spcBef>
          <a:spcPct val="0"/>
        </a:spcBef>
        <a:spcAft>
          <a:spcPct val="0"/>
        </a:spcAft>
        <a:defRPr kumimoji="1" sz="4637">
          <a:solidFill>
            <a:schemeClr val="tx1"/>
          </a:solidFill>
          <a:latin typeface="Calibri" pitchFamily="34" charset="0"/>
          <a:ea typeface="ＭＳ Ｐゴシック" charset="-128"/>
        </a:defRPr>
      </a:lvl8pPr>
      <a:lvl9pPr marL="1927189" algn="ctr" rtl="0" fontAlgn="base">
        <a:spcBef>
          <a:spcPct val="0"/>
        </a:spcBef>
        <a:spcAft>
          <a:spcPct val="0"/>
        </a:spcAft>
        <a:defRPr kumimoji="1" sz="4637">
          <a:solidFill>
            <a:schemeClr val="tx1"/>
          </a:solidFill>
          <a:latin typeface="Calibri" pitchFamily="34" charset="0"/>
          <a:ea typeface="ＭＳ Ｐゴシック" charset="-128"/>
        </a:defRPr>
      </a:lvl9pPr>
    </p:titleStyle>
    <p:bodyStyle>
      <a:lvl1pPr marL="361348" indent="-361348" algn="l" rtl="0" eaLnBrk="0" fontAlgn="base" hangingPunct="0">
        <a:spcBef>
          <a:spcPct val="20000"/>
        </a:spcBef>
        <a:spcAft>
          <a:spcPct val="0"/>
        </a:spcAft>
        <a:buFont typeface="Arial" panose="020B0604020202020204" pitchFamily="34" charset="0"/>
        <a:buChar char="•"/>
        <a:defRPr kumimoji="1" sz="3372" kern="1200">
          <a:solidFill>
            <a:schemeClr val="tx1"/>
          </a:solidFill>
          <a:latin typeface="+mn-lt"/>
          <a:ea typeface="+mn-ea"/>
          <a:cs typeface="+mn-cs"/>
        </a:defRPr>
      </a:lvl1pPr>
      <a:lvl2pPr marL="782921" indent="-301123" algn="l" rtl="0" eaLnBrk="0" fontAlgn="base" hangingPunct="0">
        <a:spcBef>
          <a:spcPct val="20000"/>
        </a:spcBef>
        <a:spcAft>
          <a:spcPct val="0"/>
        </a:spcAft>
        <a:buFont typeface="Arial" panose="020B0604020202020204" pitchFamily="34" charset="0"/>
        <a:buChar char="–"/>
        <a:defRPr kumimoji="1" sz="2951" kern="1200">
          <a:solidFill>
            <a:schemeClr val="tx1"/>
          </a:solidFill>
          <a:latin typeface="+mn-lt"/>
          <a:ea typeface="+mn-ea"/>
          <a:cs typeface="+mn-cs"/>
        </a:defRPr>
      </a:lvl2pPr>
      <a:lvl3pPr marL="1204493" indent="-240899" algn="l" rtl="0" eaLnBrk="0" fontAlgn="base" hangingPunct="0">
        <a:spcBef>
          <a:spcPct val="20000"/>
        </a:spcBef>
        <a:spcAft>
          <a:spcPct val="0"/>
        </a:spcAft>
        <a:buFont typeface="Arial" panose="020B0604020202020204" pitchFamily="34" charset="0"/>
        <a:buChar char="•"/>
        <a:defRPr kumimoji="1" sz="2529" kern="1200">
          <a:solidFill>
            <a:schemeClr val="tx1"/>
          </a:solidFill>
          <a:latin typeface="+mn-lt"/>
          <a:ea typeface="+mn-ea"/>
          <a:cs typeface="+mn-cs"/>
        </a:defRPr>
      </a:lvl3pPr>
      <a:lvl4pPr marL="1686291" indent="-240899" algn="l" rtl="0" eaLnBrk="0" fontAlgn="base" hangingPunct="0">
        <a:spcBef>
          <a:spcPct val="20000"/>
        </a:spcBef>
        <a:spcAft>
          <a:spcPct val="0"/>
        </a:spcAft>
        <a:buFont typeface="Arial" panose="020B0604020202020204" pitchFamily="34" charset="0"/>
        <a:buChar char="–"/>
        <a:defRPr kumimoji="1" sz="2108" kern="1200">
          <a:solidFill>
            <a:schemeClr val="tx1"/>
          </a:solidFill>
          <a:latin typeface="+mn-lt"/>
          <a:ea typeface="+mn-ea"/>
          <a:cs typeface="+mn-cs"/>
        </a:defRPr>
      </a:lvl4pPr>
      <a:lvl5pPr marL="2168088" indent="-240899" algn="l" rtl="0" eaLnBrk="0" fontAlgn="base" hangingPunct="0">
        <a:spcBef>
          <a:spcPct val="20000"/>
        </a:spcBef>
        <a:spcAft>
          <a:spcPct val="0"/>
        </a:spcAft>
        <a:buFont typeface="Arial" panose="020B0604020202020204" pitchFamily="34" charset="0"/>
        <a:buChar char="»"/>
        <a:defRPr kumimoji="1" sz="2108" kern="1200">
          <a:solidFill>
            <a:schemeClr val="tx1"/>
          </a:solidFill>
          <a:latin typeface="+mn-lt"/>
          <a:ea typeface="+mn-ea"/>
          <a:cs typeface="+mn-cs"/>
        </a:defRPr>
      </a:lvl5pPr>
      <a:lvl6pPr marL="2649885" indent="-240899" algn="l" defTabSz="963595" rtl="0" eaLnBrk="1" latinLnBrk="0" hangingPunct="1">
        <a:spcBef>
          <a:spcPct val="20000"/>
        </a:spcBef>
        <a:buFont typeface="Arial" pitchFamily="34" charset="0"/>
        <a:buChar char="•"/>
        <a:defRPr kumimoji="1" sz="2108" kern="1200">
          <a:solidFill>
            <a:schemeClr val="tx1"/>
          </a:solidFill>
          <a:latin typeface="+mn-lt"/>
          <a:ea typeface="+mn-ea"/>
          <a:cs typeface="+mn-cs"/>
        </a:defRPr>
      </a:lvl6pPr>
      <a:lvl7pPr marL="3131683" indent="-240899" algn="l" defTabSz="963595" rtl="0" eaLnBrk="1" latinLnBrk="0" hangingPunct="1">
        <a:spcBef>
          <a:spcPct val="20000"/>
        </a:spcBef>
        <a:buFont typeface="Arial" pitchFamily="34" charset="0"/>
        <a:buChar char="•"/>
        <a:defRPr kumimoji="1" sz="2108" kern="1200">
          <a:solidFill>
            <a:schemeClr val="tx1"/>
          </a:solidFill>
          <a:latin typeface="+mn-lt"/>
          <a:ea typeface="+mn-ea"/>
          <a:cs typeface="+mn-cs"/>
        </a:defRPr>
      </a:lvl7pPr>
      <a:lvl8pPr marL="3613480" indent="-240899" algn="l" defTabSz="963595" rtl="0" eaLnBrk="1" latinLnBrk="0" hangingPunct="1">
        <a:spcBef>
          <a:spcPct val="20000"/>
        </a:spcBef>
        <a:buFont typeface="Arial" pitchFamily="34" charset="0"/>
        <a:buChar char="•"/>
        <a:defRPr kumimoji="1" sz="2108" kern="1200">
          <a:solidFill>
            <a:schemeClr val="tx1"/>
          </a:solidFill>
          <a:latin typeface="+mn-lt"/>
          <a:ea typeface="+mn-ea"/>
          <a:cs typeface="+mn-cs"/>
        </a:defRPr>
      </a:lvl8pPr>
      <a:lvl9pPr marL="4095278" indent="-240899" algn="l" defTabSz="963595" rtl="0" eaLnBrk="1" latinLnBrk="0" hangingPunct="1">
        <a:spcBef>
          <a:spcPct val="20000"/>
        </a:spcBef>
        <a:buFont typeface="Arial" pitchFamily="34" charset="0"/>
        <a:buChar char="•"/>
        <a:defRPr kumimoji="1" sz="2108" kern="1200">
          <a:solidFill>
            <a:schemeClr val="tx1"/>
          </a:solidFill>
          <a:latin typeface="+mn-lt"/>
          <a:ea typeface="+mn-ea"/>
          <a:cs typeface="+mn-cs"/>
        </a:defRPr>
      </a:lvl9pPr>
    </p:bodyStyle>
    <p:otherStyle>
      <a:defPPr>
        <a:defRPr lang="ja-JP"/>
      </a:defPPr>
      <a:lvl1pPr marL="0" algn="l" defTabSz="963595" rtl="0" eaLnBrk="1" latinLnBrk="0" hangingPunct="1">
        <a:defRPr kumimoji="1" sz="1897" kern="1200">
          <a:solidFill>
            <a:schemeClr val="tx1"/>
          </a:solidFill>
          <a:latin typeface="+mn-lt"/>
          <a:ea typeface="+mn-ea"/>
          <a:cs typeface="+mn-cs"/>
        </a:defRPr>
      </a:lvl1pPr>
      <a:lvl2pPr marL="481797" algn="l" defTabSz="963595" rtl="0" eaLnBrk="1" latinLnBrk="0" hangingPunct="1">
        <a:defRPr kumimoji="1" sz="1897" kern="1200">
          <a:solidFill>
            <a:schemeClr val="tx1"/>
          </a:solidFill>
          <a:latin typeface="+mn-lt"/>
          <a:ea typeface="+mn-ea"/>
          <a:cs typeface="+mn-cs"/>
        </a:defRPr>
      </a:lvl2pPr>
      <a:lvl3pPr marL="963595" algn="l" defTabSz="963595" rtl="0" eaLnBrk="1" latinLnBrk="0" hangingPunct="1">
        <a:defRPr kumimoji="1" sz="1897" kern="1200">
          <a:solidFill>
            <a:schemeClr val="tx1"/>
          </a:solidFill>
          <a:latin typeface="+mn-lt"/>
          <a:ea typeface="+mn-ea"/>
          <a:cs typeface="+mn-cs"/>
        </a:defRPr>
      </a:lvl3pPr>
      <a:lvl4pPr marL="1445392" algn="l" defTabSz="963595" rtl="0" eaLnBrk="1" latinLnBrk="0" hangingPunct="1">
        <a:defRPr kumimoji="1" sz="1897" kern="1200">
          <a:solidFill>
            <a:schemeClr val="tx1"/>
          </a:solidFill>
          <a:latin typeface="+mn-lt"/>
          <a:ea typeface="+mn-ea"/>
          <a:cs typeface="+mn-cs"/>
        </a:defRPr>
      </a:lvl4pPr>
      <a:lvl5pPr marL="1927189" algn="l" defTabSz="963595" rtl="0" eaLnBrk="1" latinLnBrk="0" hangingPunct="1">
        <a:defRPr kumimoji="1" sz="1897" kern="1200">
          <a:solidFill>
            <a:schemeClr val="tx1"/>
          </a:solidFill>
          <a:latin typeface="+mn-lt"/>
          <a:ea typeface="+mn-ea"/>
          <a:cs typeface="+mn-cs"/>
        </a:defRPr>
      </a:lvl5pPr>
      <a:lvl6pPr marL="2408987" algn="l" defTabSz="963595" rtl="0" eaLnBrk="1" latinLnBrk="0" hangingPunct="1">
        <a:defRPr kumimoji="1" sz="1897" kern="1200">
          <a:solidFill>
            <a:schemeClr val="tx1"/>
          </a:solidFill>
          <a:latin typeface="+mn-lt"/>
          <a:ea typeface="+mn-ea"/>
          <a:cs typeface="+mn-cs"/>
        </a:defRPr>
      </a:lvl6pPr>
      <a:lvl7pPr marL="2890784" algn="l" defTabSz="963595" rtl="0" eaLnBrk="1" latinLnBrk="0" hangingPunct="1">
        <a:defRPr kumimoji="1" sz="1897" kern="1200">
          <a:solidFill>
            <a:schemeClr val="tx1"/>
          </a:solidFill>
          <a:latin typeface="+mn-lt"/>
          <a:ea typeface="+mn-ea"/>
          <a:cs typeface="+mn-cs"/>
        </a:defRPr>
      </a:lvl7pPr>
      <a:lvl8pPr marL="3372582" algn="l" defTabSz="963595" rtl="0" eaLnBrk="1" latinLnBrk="0" hangingPunct="1">
        <a:defRPr kumimoji="1" sz="1897" kern="1200">
          <a:solidFill>
            <a:schemeClr val="tx1"/>
          </a:solidFill>
          <a:latin typeface="+mn-lt"/>
          <a:ea typeface="+mn-ea"/>
          <a:cs typeface="+mn-cs"/>
        </a:defRPr>
      </a:lvl8pPr>
      <a:lvl9pPr marL="3854379" algn="l" defTabSz="963595" rtl="0" eaLnBrk="1" latinLnBrk="0" hangingPunct="1">
        <a:defRPr kumimoji="1" sz="18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2C20B7D4-6091-855C-FDBB-6037949117AE}"/>
              </a:ext>
            </a:extLst>
          </p:cNvPr>
          <p:cNvPicPr>
            <a:picLocks noChangeAspect="1"/>
          </p:cNvPicPr>
          <p:nvPr/>
        </p:nvPicPr>
        <p:blipFill>
          <a:blip r:embed="rId3"/>
          <a:stretch>
            <a:fillRect/>
          </a:stretch>
        </p:blipFill>
        <p:spPr>
          <a:xfrm>
            <a:off x="5105069" y="881647"/>
            <a:ext cx="2381834" cy="1791692"/>
          </a:xfrm>
          <a:prstGeom prst="rect">
            <a:avLst/>
          </a:prstGeom>
        </p:spPr>
      </p:pic>
      <p:grpSp>
        <p:nvGrpSpPr>
          <p:cNvPr id="2" name="グループ化 1">
            <a:extLst>
              <a:ext uri="{FF2B5EF4-FFF2-40B4-BE49-F238E27FC236}">
                <a16:creationId xmlns:a16="http://schemas.microsoft.com/office/drawing/2014/main" id="{3F798609-40BA-47C8-A7F8-AD9129F206E5}"/>
              </a:ext>
            </a:extLst>
          </p:cNvPr>
          <p:cNvGrpSpPr/>
          <p:nvPr/>
        </p:nvGrpSpPr>
        <p:grpSpPr bwMode="gray">
          <a:xfrm>
            <a:off x="4474608" y="6049317"/>
            <a:ext cx="2870595" cy="222124"/>
            <a:chOff x="4410516" y="4656252"/>
            <a:chExt cx="2870595" cy="291178"/>
          </a:xfrm>
          <a:solidFill>
            <a:srgbClr val="00B050"/>
          </a:solidFill>
        </p:grpSpPr>
        <p:sp>
          <p:nvSpPr>
            <p:cNvPr id="58" name="正方形/長方形 57">
              <a:extLst>
                <a:ext uri="{FF2B5EF4-FFF2-40B4-BE49-F238E27FC236}">
                  <a16:creationId xmlns:a16="http://schemas.microsoft.com/office/drawing/2014/main" id="{70EDA44F-E118-4AF9-9A29-B0E83BE20C89}"/>
                </a:ext>
              </a:extLst>
            </p:cNvPr>
            <p:cNvSpPr/>
            <p:nvPr/>
          </p:nvSpPr>
          <p:spPr bwMode="gray">
            <a:xfrm rot="5400000">
              <a:off x="5700225" y="3366543"/>
              <a:ext cx="291178" cy="28705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lnSpc>
                  <a:spcPts val="3200"/>
                </a:lnSpc>
                <a:spcBef>
                  <a:spcPts val="0"/>
                </a:spcBef>
                <a:spcAft>
                  <a:spcPts val="1800"/>
                </a:spcAft>
              </a:pPr>
              <a:endParaRPr kumimoji="1" lang="ja-JP" altLang="en-US" sz="2000" b="1" dirty="0">
                <a:ln w="19050" cap="rnd" cmpd="sng">
                  <a:solidFill>
                    <a:srgbClr val="660066"/>
                  </a:solidFill>
                </a:ln>
                <a:solidFill>
                  <a:srgbClr val="FF33CC"/>
                </a:solidFill>
                <a:latin typeface="メイリオ" panose="020B0604030504040204" pitchFamily="50" charset="-128"/>
                <a:ea typeface="メイリオ" panose="020B0604030504040204" pitchFamily="50" charset="-128"/>
              </a:endParaRPr>
            </a:p>
          </p:txBody>
        </p:sp>
        <p:sp>
          <p:nvSpPr>
            <p:cNvPr id="57" name="テキスト ボックス 75">
              <a:extLst>
                <a:ext uri="{FF2B5EF4-FFF2-40B4-BE49-F238E27FC236}">
                  <a16:creationId xmlns:a16="http://schemas.microsoft.com/office/drawing/2014/main" id="{598E4D41-F61A-4A91-B4B2-0C36B11A11E7}"/>
                </a:ext>
              </a:extLst>
            </p:cNvPr>
            <p:cNvSpPr txBox="1"/>
            <p:nvPr/>
          </p:nvSpPr>
          <p:spPr bwMode="gray">
            <a:xfrm>
              <a:off x="4453298" y="4678922"/>
              <a:ext cx="765041" cy="261610"/>
            </a:xfrm>
            <a:prstGeom prst="rect">
              <a:avLst/>
            </a:prstGeom>
            <a:grpFill/>
            <a:ln>
              <a:noFill/>
            </a:ln>
          </p:spPr>
          <p:txBody>
            <a:bodyPr wrap="square" rtlCol="0">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r>
                <a:rPr lang="ja-JP" altLang="en-US" sz="1100" b="1" dirty="0">
                  <a:solidFill>
                    <a:schemeClr val="bg1"/>
                  </a:solidFill>
                  <a:latin typeface="メイリオ" panose="020B0604030504040204" pitchFamily="50" charset="-128"/>
                  <a:ea typeface="メイリオ" panose="020B0604030504040204" pitchFamily="50" charset="-128"/>
                </a:rPr>
                <a:t>講　師</a:t>
              </a:r>
            </a:p>
          </p:txBody>
        </p:sp>
      </p:grpSp>
      <p:sp>
        <p:nvSpPr>
          <p:cNvPr id="32" name="正方形/長方形 31">
            <a:extLst>
              <a:ext uri="{FF2B5EF4-FFF2-40B4-BE49-F238E27FC236}">
                <a16:creationId xmlns:a16="http://schemas.microsoft.com/office/drawing/2014/main" id="{044FEE16-A491-456E-8D2D-FD110DE184DA}"/>
              </a:ext>
            </a:extLst>
          </p:cNvPr>
          <p:cNvSpPr/>
          <p:nvPr/>
        </p:nvSpPr>
        <p:spPr>
          <a:xfrm>
            <a:off x="-1265" y="2776104"/>
            <a:ext cx="7559675" cy="33835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lnSpc>
                <a:spcPts val="3200"/>
              </a:lnSpc>
              <a:spcBef>
                <a:spcPts val="0"/>
              </a:spcBef>
              <a:spcAft>
                <a:spcPts val="1800"/>
              </a:spcAft>
            </a:pPr>
            <a:endParaRPr kumimoji="1" lang="ja-JP" altLang="en-US" sz="2800" b="1" dirty="0">
              <a:ln w="19050" cap="rnd" cmpd="sng">
                <a:solidFill>
                  <a:srgbClr val="660066"/>
                </a:solidFill>
              </a:ln>
              <a:solidFill>
                <a:srgbClr val="FF33CC"/>
              </a:solidFill>
              <a:latin typeface="メイリオ" panose="020B0604030504040204" pitchFamily="50" charset="-128"/>
              <a:ea typeface="メイリオ" panose="020B0604030504040204" pitchFamily="50" charset="-128"/>
            </a:endParaRPr>
          </a:p>
        </p:txBody>
      </p:sp>
      <p:sp>
        <p:nvSpPr>
          <p:cNvPr id="37" name="正方形/長方形 36">
            <a:extLst>
              <a:ext uri="{FF2B5EF4-FFF2-40B4-BE49-F238E27FC236}">
                <a16:creationId xmlns:a16="http://schemas.microsoft.com/office/drawing/2014/main" id="{07C56CD4-7C05-46C1-AE5E-9DFCBD99B58D}"/>
              </a:ext>
            </a:extLst>
          </p:cNvPr>
          <p:cNvSpPr/>
          <p:nvPr/>
        </p:nvSpPr>
        <p:spPr bwMode="white">
          <a:xfrm>
            <a:off x="0" y="2684100"/>
            <a:ext cx="7559676" cy="578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b="1" spc="600" dirty="0">
                <a:solidFill>
                  <a:srgbClr val="FFFFFF"/>
                </a:solidFill>
                <a:latin typeface="メイリオ" panose="020B0604030504040204" pitchFamily="50" charset="-128"/>
                <a:ea typeface="メイリオ" panose="020B0604030504040204" pitchFamily="50" charset="-128"/>
              </a:rPr>
              <a:t>～災害発生、事業の早期復旧計画がカギです～</a:t>
            </a:r>
          </a:p>
        </p:txBody>
      </p:sp>
      <p:sp>
        <p:nvSpPr>
          <p:cNvPr id="49" name="テキスト ボックス 48">
            <a:extLst>
              <a:ext uri="{FF2B5EF4-FFF2-40B4-BE49-F238E27FC236}">
                <a16:creationId xmlns:a16="http://schemas.microsoft.com/office/drawing/2014/main" id="{E0F3C65D-21BA-43F4-8BB7-3E7067D2F8EF}"/>
              </a:ext>
            </a:extLst>
          </p:cNvPr>
          <p:cNvSpPr txBox="1"/>
          <p:nvPr/>
        </p:nvSpPr>
        <p:spPr bwMode="auto">
          <a:xfrm>
            <a:off x="4516985" y="6285152"/>
            <a:ext cx="2766934" cy="523220"/>
          </a:xfrm>
          <a:prstGeom prst="rect">
            <a:avLst/>
          </a:prstGeom>
          <a:noFill/>
          <a:ln>
            <a:noFill/>
          </a:ln>
        </p:spPr>
        <p:txBody>
          <a:bodyPr wrap="square" rtlCol="0">
            <a:spAutoFit/>
          </a:bodyPr>
          <a:lstStyle/>
          <a:p>
            <a:pPr eaLnBrk="1" hangingPunct="1"/>
            <a:r>
              <a:rPr lang="ja-JP" altLang="en-US" sz="1400" dirty="0">
                <a:latin typeface="メイリオ" panose="020B0604030504040204" pitchFamily="50" charset="-128"/>
                <a:ea typeface="メイリオ" panose="020B0604030504040204" pitchFamily="50" charset="-128"/>
              </a:rPr>
              <a:t>川村中小企業診断士事務所　</a:t>
            </a:r>
            <a:endParaRPr lang="en-US" altLang="ja-JP" sz="1400" dirty="0">
              <a:latin typeface="メイリオ" panose="020B0604030504040204" pitchFamily="50" charset="-128"/>
              <a:ea typeface="メイリオ" panose="020B0604030504040204" pitchFamily="50" charset="-128"/>
            </a:endParaRPr>
          </a:p>
          <a:p>
            <a:pPr eaLnBrk="1" hangingPunct="1"/>
            <a:r>
              <a:rPr lang="ja-JP" altLang="en-US" sz="1400" dirty="0">
                <a:latin typeface="メイリオ" panose="020B0604030504040204" pitchFamily="50" charset="-128"/>
                <a:ea typeface="メイリオ" panose="020B0604030504040204" pitchFamily="50" charset="-128"/>
              </a:rPr>
              <a:t>川村　浩司 </a:t>
            </a:r>
            <a:r>
              <a:rPr lang="ja-JP" altLang="en-US" sz="1050" dirty="0">
                <a:latin typeface="メイリオ" panose="020B0604030504040204" pitchFamily="50" charset="-128"/>
                <a:ea typeface="メイリオ" panose="020B0604030504040204" pitchFamily="50" charset="-128"/>
              </a:rPr>
              <a:t>氏</a:t>
            </a:r>
            <a:r>
              <a:rPr lang="ja-JP" altLang="en-US" sz="1000" dirty="0">
                <a:latin typeface="メイリオ" panose="020B0604030504040204" pitchFamily="50" charset="-128"/>
                <a:ea typeface="メイリオ" panose="020B0604030504040204" pitchFamily="50" charset="-128"/>
              </a:rPr>
              <a:t>（中小企業診断士）</a:t>
            </a:r>
          </a:p>
        </p:txBody>
      </p:sp>
      <p:sp>
        <p:nvSpPr>
          <p:cNvPr id="52" name="テキスト ボックス 51">
            <a:extLst>
              <a:ext uri="{FF2B5EF4-FFF2-40B4-BE49-F238E27FC236}">
                <a16:creationId xmlns:a16="http://schemas.microsoft.com/office/drawing/2014/main" id="{B6355C06-043F-4BF4-9446-33EC0BEA99D3}"/>
              </a:ext>
            </a:extLst>
          </p:cNvPr>
          <p:cNvSpPr txBox="1"/>
          <p:nvPr/>
        </p:nvSpPr>
        <p:spPr bwMode="auto">
          <a:xfrm>
            <a:off x="5377200" y="6647415"/>
            <a:ext cx="2111981" cy="1345472"/>
          </a:xfrm>
          <a:prstGeom prst="rect">
            <a:avLst/>
          </a:prstGeom>
          <a:noFill/>
          <a:ln>
            <a:noFill/>
          </a:ln>
        </p:spPr>
        <p:txBody>
          <a:bodyPr wrap="square" lIns="113815" tIns="113815" rIns="113815" bIns="113815" rtlCol="0">
            <a:noAutofit/>
          </a:bodyPr>
          <a:lstStyle/>
          <a:p>
            <a:r>
              <a:rPr lang="ja-JP" altLang="en-US" sz="800" dirty="0">
                <a:latin typeface="メイリオ" panose="020B0604030504040204" pitchFamily="50" charset="-128"/>
                <a:ea typeface="メイリオ" panose="020B0604030504040204" pitchFamily="50" charset="-128"/>
              </a:rPr>
              <a:t>平成５年に㈱千葉興業銀行に入行し５年間従事。その間、融資及 び融資渉外として千葉県内店舗及び東京都内の店舗に勤務する。平 成１０年：食品包装資材問屋に 勤務。新規事業・営業企画・財務に従事、その後管理本部財務担当 執行役員として財務及び債権管理全般について行う。平成２１年退 社・独立し、現在は、コンサルティング・講演と東奔西走の日々である。</a:t>
            </a:r>
            <a:endParaRPr lang="ja-JP" altLang="en-US" sz="750" dirty="0">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58508A5B-D051-4B5A-8652-3097FACAC3C1}"/>
              </a:ext>
            </a:extLst>
          </p:cNvPr>
          <p:cNvSpPr/>
          <p:nvPr/>
        </p:nvSpPr>
        <p:spPr>
          <a:xfrm>
            <a:off x="231362" y="4903554"/>
            <a:ext cx="4059097" cy="1857326"/>
          </a:xfrm>
          <a:prstGeom prst="rect">
            <a:avLst/>
          </a:prstGeom>
          <a:noFill/>
          <a:ln>
            <a:solidFill>
              <a:srgbClr val="1358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endParaRPr lang="en-US" altLang="ja-JP" sz="1400" b="1"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１．事業継続力強化計画の概要</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２．</a:t>
            </a:r>
            <a:r>
              <a:rPr lang="ja-JP" altLang="en-US" sz="1200" b="1" dirty="0">
                <a:solidFill>
                  <a:prstClr val="black"/>
                </a:solidFill>
                <a:latin typeface="Meiryo UI" panose="020B0604030504040204" pitchFamily="50" charset="-128"/>
                <a:ea typeface="Meiryo UI" panose="020B0604030504040204" pitchFamily="50" charset="-128"/>
              </a:rPr>
              <a:t>習志野</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市で想定される災害</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３．</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ワーク</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事業継続力強化計画を作ってみよう</a:t>
            </a:r>
          </a:p>
          <a:p>
            <a:pPr marL="0" marR="0" lvl="0" indent="266700" algn="l" defTabSz="9144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事業継続力強化計画の土台作り</a:t>
            </a:r>
          </a:p>
          <a:p>
            <a:pPr marL="0" marR="0" lvl="0" indent="266700" algn="l" defTabSz="9144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災害発生直後の初動対応を考える</a:t>
            </a:r>
          </a:p>
          <a:p>
            <a:pPr marL="0" marR="0" lvl="0" indent="266700" algn="l" defTabSz="9144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災害の影響とその対策を考える</a:t>
            </a:r>
          </a:p>
          <a:p>
            <a:pPr marL="0" marR="0" lvl="0" indent="266700" algn="l" defTabSz="9144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取り組みの推進体制を考えよう</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algn="l" defTabSz="914400" rtl="0" eaLnBrk="1" fontAlgn="auto" latinLnBrk="0" hangingPunct="1">
              <a:spcBef>
                <a:spcPts val="0"/>
              </a:spcBef>
              <a:spcAft>
                <a:spcPts val="0"/>
              </a:spcAft>
              <a:buClrTx/>
              <a:buSzTx/>
              <a:buFontTx/>
              <a:buNone/>
              <a:tabLst/>
              <a:defRPr/>
            </a:pPr>
            <a:endParaRPr lang="en-US" altLang="ja-JP" sz="800" b="1" u="sng" dirty="0">
              <a:solidFill>
                <a:prstClr val="black"/>
              </a:solidFill>
              <a:latin typeface="Meiryo UI" panose="020B0604030504040204" pitchFamily="50" charset="-128"/>
              <a:ea typeface="Meiryo UI" panose="020B0604030504040204" pitchFamily="50" charset="-128"/>
            </a:endParaRPr>
          </a:p>
          <a:p>
            <a:pPr marR="0" lvl="0" algn="l" defTabSz="914400" rtl="0" eaLnBrk="1" fontAlgn="auto" latinLnBrk="0" hangingPunct="1">
              <a:spcBef>
                <a:spcPts val="0"/>
              </a:spcBef>
              <a:spcAft>
                <a:spcPts val="0"/>
              </a:spcAft>
              <a:buClrTx/>
              <a:buSzTx/>
              <a:buFontTx/>
              <a:buNone/>
              <a:tabLst/>
              <a:defRPr/>
            </a:pPr>
            <a:r>
              <a:rPr lang="ja-JP" altLang="en-US" sz="1100" b="1" dirty="0">
                <a:solidFill>
                  <a:prstClr val="black"/>
                </a:solidFill>
                <a:latin typeface="Meiryo UI" panose="020B0604030504040204" pitchFamily="50" charset="-128"/>
                <a:ea typeface="Meiryo UI" panose="020B0604030504040204" pitchFamily="50" charset="-128"/>
              </a:rPr>
              <a:t>　　</a:t>
            </a:r>
            <a:endParaRPr lang="ja-JP" altLang="en-US" sz="1000" dirty="0">
              <a:solidFill>
                <a:prstClr val="black"/>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E5179224-9FA5-4D20-8374-0796FF6A28F6}"/>
              </a:ext>
            </a:extLst>
          </p:cNvPr>
          <p:cNvSpPr txBox="1"/>
          <p:nvPr/>
        </p:nvSpPr>
        <p:spPr bwMode="auto">
          <a:xfrm>
            <a:off x="395461" y="4418901"/>
            <a:ext cx="4190139" cy="584775"/>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rPr>
              <a:t>2023</a:t>
            </a:r>
            <a:r>
              <a:rPr lang="ja-JP" altLang="en-US" sz="1400" b="1" dirty="0">
                <a:latin typeface="メイリオ" panose="020B0604030504040204" pitchFamily="50" charset="-128"/>
                <a:ea typeface="メイリオ" panose="020B0604030504040204" pitchFamily="50" charset="-128"/>
              </a:rPr>
              <a:t>年</a:t>
            </a:r>
            <a:r>
              <a:rPr lang="ja-JP" altLang="en-US" sz="3200" b="1" dirty="0">
                <a:latin typeface="メイリオ" panose="020B0604030504040204" pitchFamily="50" charset="-128"/>
                <a:ea typeface="メイリオ" panose="020B0604030504040204" pitchFamily="50" charset="-128"/>
              </a:rPr>
              <a:t>７</a:t>
            </a:r>
            <a:r>
              <a:rPr lang="ja-JP" altLang="en-US" sz="1400" b="1" dirty="0">
                <a:latin typeface="メイリオ" panose="020B0604030504040204" pitchFamily="50" charset="-128"/>
                <a:ea typeface="メイリオ" panose="020B0604030504040204" pitchFamily="50" charset="-128"/>
              </a:rPr>
              <a:t>月</a:t>
            </a:r>
            <a:r>
              <a:rPr lang="en-US" altLang="ja-JP" sz="3200" b="1" dirty="0">
                <a:latin typeface="メイリオ" panose="020B0604030504040204" pitchFamily="50" charset="-128"/>
                <a:ea typeface="メイリオ" panose="020B0604030504040204" pitchFamily="50" charset="-128"/>
              </a:rPr>
              <a:t>4</a:t>
            </a:r>
            <a:r>
              <a:rPr lang="ja-JP" altLang="en-US" sz="1400" b="1" dirty="0">
                <a:latin typeface="メイリオ" panose="020B0604030504040204" pitchFamily="50" charset="-128"/>
                <a:ea typeface="メイリオ" panose="020B0604030504040204" pitchFamily="50" charset="-128"/>
              </a:rPr>
              <a:t>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火</a:t>
            </a:r>
            <a:r>
              <a:rPr lang="en-US" altLang="ja-JP" sz="1400" b="1" dirty="0">
                <a:latin typeface="メイリオ" panose="020B0604030504040204" pitchFamily="50" charset="-128"/>
                <a:ea typeface="メイリオ" panose="020B0604030504040204" pitchFamily="50" charset="-128"/>
              </a:rPr>
              <a:t>)</a:t>
            </a:r>
            <a:r>
              <a:rPr lang="en-US" altLang="ja-JP" sz="2400" b="1" dirty="0">
                <a:latin typeface="メイリオ" panose="020B0604030504040204" pitchFamily="50" charset="-128"/>
                <a:ea typeface="メイリオ" panose="020B0604030504040204" pitchFamily="50" charset="-128"/>
              </a:rPr>
              <a:t> </a:t>
            </a:r>
            <a:r>
              <a:rPr lang="en-US" altLang="ja-JP" sz="1600" b="1" dirty="0">
                <a:latin typeface="メイリオ" panose="020B0604030504040204" pitchFamily="50" charset="-128"/>
                <a:ea typeface="メイリオ" panose="020B0604030504040204" pitchFamily="50" charset="-128"/>
              </a:rPr>
              <a:t>14:00</a:t>
            </a:r>
            <a:r>
              <a:rPr lang="ja-JP" altLang="en-US" sz="1600" b="1" dirty="0">
                <a:latin typeface="メイリオ" panose="020B0604030504040204" pitchFamily="50" charset="-128"/>
                <a:ea typeface="メイリオ" panose="020B0604030504040204" pitchFamily="50" charset="-128"/>
              </a:rPr>
              <a:t>～</a:t>
            </a:r>
            <a:r>
              <a:rPr lang="en-US" altLang="ja-JP" sz="1600" b="1" dirty="0">
                <a:latin typeface="メイリオ" panose="020B0604030504040204" pitchFamily="50" charset="-128"/>
                <a:ea typeface="メイリオ" panose="020B0604030504040204" pitchFamily="50" charset="-128"/>
              </a:rPr>
              <a:t>16:00</a:t>
            </a:r>
          </a:p>
        </p:txBody>
      </p:sp>
      <p:sp>
        <p:nvSpPr>
          <p:cNvPr id="44" name="テキスト ボックス 43">
            <a:extLst>
              <a:ext uri="{FF2B5EF4-FFF2-40B4-BE49-F238E27FC236}">
                <a16:creationId xmlns:a16="http://schemas.microsoft.com/office/drawing/2014/main" id="{E4E4A8AB-52DD-4242-AB00-74EF867823A7}"/>
              </a:ext>
            </a:extLst>
          </p:cNvPr>
          <p:cNvSpPr txBox="1"/>
          <p:nvPr/>
        </p:nvSpPr>
        <p:spPr>
          <a:xfrm>
            <a:off x="5137790" y="4281431"/>
            <a:ext cx="2260137" cy="623248"/>
          </a:xfrm>
          <a:prstGeom prst="rect">
            <a:avLst/>
          </a:prstGeom>
          <a:noFill/>
        </p:spPr>
        <p:txBody>
          <a:bodyPr wrap="square" rtlCol="0">
            <a:spAutoFit/>
          </a:bodyPr>
          <a:lstStyle/>
          <a:p>
            <a:pPr marL="808038" indent="-808038">
              <a:lnSpc>
                <a:spcPct val="150000"/>
              </a:lnSpc>
            </a:pPr>
            <a:r>
              <a:rPr lang="ja-JP" altLang="en-US" sz="1200" b="1" dirty="0">
                <a:latin typeface="メイリオ" panose="020B0604030504040204" pitchFamily="50" charset="-128"/>
                <a:ea typeface="メイリオ" panose="020B0604030504040204" pitchFamily="50" charset="-128"/>
              </a:rPr>
              <a:t>習志野商工会議所</a:t>
            </a:r>
            <a:endParaRPr lang="en-US" altLang="ja-JP" sz="1200" b="1" dirty="0">
              <a:latin typeface="メイリオ" panose="020B0604030504040204" pitchFamily="50" charset="-128"/>
              <a:ea typeface="メイリオ" panose="020B0604030504040204" pitchFamily="50" charset="-128"/>
            </a:endParaRPr>
          </a:p>
          <a:p>
            <a:pPr marL="808038" indent="-808038">
              <a:lnSpc>
                <a:spcPct val="150000"/>
              </a:lnSpc>
            </a:pPr>
            <a:r>
              <a:rPr lang="ja-JP" altLang="en-US" sz="1200" b="1" dirty="0">
                <a:latin typeface="メイリオ" panose="020B0604030504040204" pitchFamily="50" charset="-128"/>
                <a:ea typeface="メイリオ" panose="020B0604030504040204" pitchFamily="50" charset="-128"/>
              </a:rPr>
              <a:t>２０</a:t>
            </a:r>
            <a:r>
              <a:rPr kumimoji="1" lang="ja-JP" altLang="en-US" sz="1200" b="1" dirty="0">
                <a:latin typeface="メイリオ" panose="020B0604030504040204" pitchFamily="50" charset="-128"/>
                <a:ea typeface="メイリオ" panose="020B0604030504040204" pitchFamily="50" charset="-128"/>
              </a:rPr>
              <a:t>名</a:t>
            </a:r>
          </a:p>
        </p:txBody>
      </p:sp>
      <p:sp>
        <p:nvSpPr>
          <p:cNvPr id="48" name="矢印: 五方向 47">
            <a:extLst>
              <a:ext uri="{FF2B5EF4-FFF2-40B4-BE49-F238E27FC236}">
                <a16:creationId xmlns:a16="http://schemas.microsoft.com/office/drawing/2014/main" id="{C6112CC2-01C7-4C58-A3F5-084F408DABE7}"/>
              </a:ext>
            </a:extLst>
          </p:cNvPr>
          <p:cNvSpPr/>
          <p:nvPr/>
        </p:nvSpPr>
        <p:spPr>
          <a:xfrm>
            <a:off x="4488862" y="4365391"/>
            <a:ext cx="616207" cy="205258"/>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会　場</a:t>
            </a:r>
          </a:p>
        </p:txBody>
      </p:sp>
      <p:sp>
        <p:nvSpPr>
          <p:cNvPr id="53" name="矢印: 五方向 52">
            <a:extLst>
              <a:ext uri="{FF2B5EF4-FFF2-40B4-BE49-F238E27FC236}">
                <a16:creationId xmlns:a16="http://schemas.microsoft.com/office/drawing/2014/main" id="{FDBBE367-2770-4BD7-B8CD-EB7EA4CDFB59}"/>
              </a:ext>
            </a:extLst>
          </p:cNvPr>
          <p:cNvSpPr/>
          <p:nvPr/>
        </p:nvSpPr>
        <p:spPr>
          <a:xfrm>
            <a:off x="4488862" y="4659185"/>
            <a:ext cx="616207" cy="189380"/>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定　員</a:t>
            </a:r>
          </a:p>
        </p:txBody>
      </p:sp>
      <p:sp>
        <p:nvSpPr>
          <p:cNvPr id="54" name="矢印: 五方向 53">
            <a:extLst>
              <a:ext uri="{FF2B5EF4-FFF2-40B4-BE49-F238E27FC236}">
                <a16:creationId xmlns:a16="http://schemas.microsoft.com/office/drawing/2014/main" id="{249997F2-2E38-4736-8C9E-1FCB2AA8C589}"/>
              </a:ext>
            </a:extLst>
          </p:cNvPr>
          <p:cNvSpPr/>
          <p:nvPr/>
        </p:nvSpPr>
        <p:spPr>
          <a:xfrm>
            <a:off x="4488862" y="7992887"/>
            <a:ext cx="616207" cy="189380"/>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HG丸ｺﾞｼｯｸM-PRO" panose="020F0600000000000000" pitchFamily="50" charset="-128"/>
                <a:ea typeface="HG丸ｺﾞｼｯｸM-PRO" panose="020F0600000000000000" pitchFamily="50" charset="-128"/>
              </a:rPr>
              <a:t>主　催</a:t>
            </a:r>
            <a:endParaRPr kumimoji="1" lang="ja-JP" altLang="en-US" sz="1000" b="1" dirty="0">
              <a:solidFill>
                <a:schemeClr val="bg1"/>
              </a:solidFill>
              <a:latin typeface="HG丸ｺﾞｼｯｸM-PRO" panose="020F0600000000000000" pitchFamily="50" charset="-128"/>
              <a:ea typeface="HG丸ｺﾞｼｯｸM-PRO" panose="020F0600000000000000" pitchFamily="50" charset="-128"/>
            </a:endParaRPr>
          </a:p>
        </p:txBody>
      </p:sp>
      <p:grpSp>
        <p:nvGrpSpPr>
          <p:cNvPr id="61" name="グループ化 60">
            <a:extLst>
              <a:ext uri="{FF2B5EF4-FFF2-40B4-BE49-F238E27FC236}">
                <a16:creationId xmlns:a16="http://schemas.microsoft.com/office/drawing/2014/main" id="{6C44EE78-14BC-4652-B99E-8ED62928DC92}"/>
              </a:ext>
            </a:extLst>
          </p:cNvPr>
          <p:cNvGrpSpPr/>
          <p:nvPr/>
        </p:nvGrpSpPr>
        <p:grpSpPr bwMode="gray">
          <a:xfrm>
            <a:off x="3367562" y="5888939"/>
            <a:ext cx="816037" cy="817200"/>
            <a:chOff x="5783338" y="4025287"/>
            <a:chExt cx="865237" cy="792480"/>
          </a:xfrm>
        </p:grpSpPr>
        <p:sp>
          <p:nvSpPr>
            <p:cNvPr id="62" name="楕円 61">
              <a:extLst>
                <a:ext uri="{FF2B5EF4-FFF2-40B4-BE49-F238E27FC236}">
                  <a16:creationId xmlns:a16="http://schemas.microsoft.com/office/drawing/2014/main" id="{71B09BC4-5A3F-486F-A8AA-1693F2FC143C}"/>
                </a:ext>
              </a:extLst>
            </p:cNvPr>
            <p:cNvSpPr/>
            <p:nvPr/>
          </p:nvSpPr>
          <p:spPr bwMode="gray">
            <a:xfrm>
              <a:off x="5783338" y="4025287"/>
              <a:ext cx="865237" cy="792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62">
              <a:extLst>
                <a:ext uri="{FF2B5EF4-FFF2-40B4-BE49-F238E27FC236}">
                  <a16:creationId xmlns:a16="http://schemas.microsoft.com/office/drawing/2014/main" id="{9AB73DDC-AAC3-4AF1-AD90-15C46C695633}"/>
                </a:ext>
              </a:extLst>
            </p:cNvPr>
            <p:cNvSpPr txBox="1"/>
            <p:nvPr/>
          </p:nvSpPr>
          <p:spPr bwMode="gray">
            <a:xfrm>
              <a:off x="5855644" y="4169578"/>
              <a:ext cx="720627" cy="591241"/>
            </a:xfrm>
            <a:prstGeom prst="rect">
              <a:avLst/>
            </a:prstGeom>
            <a:noFill/>
          </p:spPr>
          <p:txBody>
            <a:bodyPr wrap="square" rtlCol="0">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rPr>
                <a:t>受講料</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無料</a:t>
              </a:r>
              <a:endParaRPr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65" name="正方形/長方形 3">
            <a:extLst>
              <a:ext uri="{FF2B5EF4-FFF2-40B4-BE49-F238E27FC236}">
                <a16:creationId xmlns:a16="http://schemas.microsoft.com/office/drawing/2014/main" id="{A0EA958E-663A-437D-A3B3-1336B706B20C}"/>
              </a:ext>
            </a:extLst>
          </p:cNvPr>
          <p:cNvSpPr>
            <a:spLocks noChangeArrowheads="1"/>
          </p:cNvSpPr>
          <p:nvPr/>
        </p:nvSpPr>
        <p:spPr bwMode="auto">
          <a:xfrm>
            <a:off x="152374" y="10104830"/>
            <a:ext cx="7406036" cy="221599"/>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700" dirty="0">
                <a:solidFill>
                  <a:srgbClr val="000000"/>
                </a:solidFill>
                <a:latin typeface="メイリオ" panose="020B0604030504040204" pitchFamily="50" charset="-128"/>
                <a:ea typeface="メイリオ" panose="020B0604030504040204" pitchFamily="50" charset="-128"/>
              </a:rPr>
              <a:t>ご記入いただいた情報は、セミナーに係る受講者の確認、受講者名簿の作成、セミナー運営に関する連絡を目的に使用するほか、各種セミナー事業に関する案内等に使用します。</a:t>
            </a:r>
          </a:p>
        </p:txBody>
      </p:sp>
      <p:sp>
        <p:nvSpPr>
          <p:cNvPr id="66" name="テキスト ボックス 14">
            <a:extLst>
              <a:ext uri="{FF2B5EF4-FFF2-40B4-BE49-F238E27FC236}">
                <a16:creationId xmlns:a16="http://schemas.microsoft.com/office/drawing/2014/main" id="{41064864-456F-45E5-A122-BE86E320D692}"/>
              </a:ext>
            </a:extLst>
          </p:cNvPr>
          <p:cNvSpPr txBox="1">
            <a:spLocks noChangeArrowheads="1"/>
          </p:cNvSpPr>
          <p:nvPr/>
        </p:nvSpPr>
        <p:spPr bwMode="auto">
          <a:xfrm>
            <a:off x="1412710" y="8337378"/>
            <a:ext cx="4729979" cy="293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ts val="1800"/>
              </a:lnSpc>
              <a:spcAft>
                <a:spcPts val="0"/>
              </a:spcAft>
            </a:pPr>
            <a:r>
              <a:rPr lang="ja-JP" altLang="en-US" sz="1100" b="1" dirty="0">
                <a:solidFill>
                  <a:srgbClr val="000000"/>
                </a:solidFill>
                <a:latin typeface="Meiryo UI" panose="020B0604030504040204" pitchFamily="50" charset="-128"/>
                <a:ea typeface="Meiryo UI" panose="020B0604030504040204" pitchFamily="50" charset="-128"/>
              </a:rPr>
              <a:t>　</a:t>
            </a:r>
            <a:r>
              <a:rPr lang="en-US" altLang="ja-JP" sz="1100" b="1" dirty="0">
                <a:solidFill>
                  <a:srgbClr val="000000"/>
                </a:solidFill>
                <a:latin typeface="Meiryo UI" panose="020B0604030504040204" pitchFamily="50" charset="-128"/>
                <a:ea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rPr>
              <a:t>事業継続力強化計画で災害に強い会社をつくる</a:t>
            </a:r>
            <a:r>
              <a:rPr lang="en-US" altLang="ja-JP" sz="1100" b="1" dirty="0">
                <a:solidFill>
                  <a:srgbClr val="000000"/>
                </a:solidFill>
                <a:latin typeface="Meiryo UI" panose="020B0604030504040204" pitchFamily="50" charset="-128"/>
                <a:ea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rPr>
              <a:t>　受講申込書　</a:t>
            </a:r>
            <a:endParaRPr lang="ja-JP" sz="1100" dirty="0">
              <a:solidFill>
                <a:srgbClr val="FF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72" name="テキスト ボックス 71">
            <a:extLst>
              <a:ext uri="{FF2B5EF4-FFF2-40B4-BE49-F238E27FC236}">
                <a16:creationId xmlns:a16="http://schemas.microsoft.com/office/drawing/2014/main" id="{33EE9924-3FCB-47A8-8547-5B5CD36011FE}"/>
              </a:ext>
            </a:extLst>
          </p:cNvPr>
          <p:cNvSpPr txBox="1"/>
          <p:nvPr/>
        </p:nvSpPr>
        <p:spPr>
          <a:xfrm>
            <a:off x="1113669" y="7587619"/>
            <a:ext cx="3176790" cy="369332"/>
          </a:xfrm>
          <a:prstGeom prst="rect">
            <a:avLst/>
          </a:prstGeom>
          <a:noFill/>
        </p:spPr>
        <p:txBody>
          <a:bodyPr wrap="square" rtlCol="0">
            <a:spAutoFit/>
          </a:bodyPr>
          <a:lstStyle/>
          <a:p>
            <a:pPr marL="808038" indent="-808038"/>
            <a:r>
              <a:rPr kumimoji="1" lang="ja-JP" altLang="en-US" sz="900" b="1" dirty="0">
                <a:latin typeface="メイリオ" panose="020B0604030504040204" pitchFamily="50" charset="-128"/>
                <a:ea typeface="メイリオ" panose="020B0604030504040204" pitchFamily="50" charset="-128"/>
              </a:rPr>
              <a:t>　下記受講申込書を</a:t>
            </a:r>
            <a:r>
              <a:rPr lang="ja-JP" altLang="en-US" sz="900" b="1" dirty="0">
                <a:latin typeface="メイリオ" panose="020B0604030504040204" pitchFamily="50" charset="-128"/>
                <a:ea typeface="メイリオ" panose="020B0604030504040204" pitchFamily="50" charset="-128"/>
              </a:rPr>
              <a:t>ご記入の上、</a:t>
            </a:r>
            <a:r>
              <a:rPr lang="en-US" altLang="ja-JP" sz="900" b="1" dirty="0">
                <a:latin typeface="メイリオ" panose="020B0604030504040204" pitchFamily="50" charset="-128"/>
                <a:ea typeface="メイリオ" panose="020B0604030504040204" pitchFamily="50" charset="-128"/>
              </a:rPr>
              <a:t>FAX</a:t>
            </a:r>
            <a:r>
              <a:rPr lang="ja-JP" altLang="en-US" sz="900" b="1" dirty="0">
                <a:latin typeface="メイリオ" panose="020B0604030504040204" pitchFamily="50" charset="-128"/>
                <a:ea typeface="メイリオ" panose="020B0604030504040204" pitchFamily="50" charset="-128"/>
              </a:rPr>
              <a:t>または</a:t>
            </a:r>
            <a:r>
              <a:rPr lang="en-US" altLang="ja-JP" sz="900" b="1" dirty="0">
                <a:latin typeface="メイリオ" panose="020B0604030504040204" pitchFamily="50" charset="-128"/>
                <a:ea typeface="メイリオ" panose="020B0604030504040204" pitchFamily="50" charset="-128"/>
              </a:rPr>
              <a:t>E-mail</a:t>
            </a:r>
            <a:r>
              <a:rPr lang="ja-JP" altLang="en-US" sz="900" b="1" dirty="0" err="1">
                <a:latin typeface="メイリオ" panose="020B0604030504040204" pitchFamily="50" charset="-128"/>
                <a:ea typeface="メイリオ" panose="020B0604030504040204" pitchFamily="50" charset="-128"/>
              </a:rPr>
              <a:t>にて</a:t>
            </a:r>
            <a:endParaRPr lang="en-US" altLang="ja-JP" sz="900" b="1" dirty="0">
              <a:latin typeface="メイリオ" panose="020B0604030504040204" pitchFamily="50" charset="-128"/>
              <a:ea typeface="メイリオ" panose="020B0604030504040204" pitchFamily="50" charset="-128"/>
            </a:endParaRPr>
          </a:p>
          <a:p>
            <a:pPr marL="808038" indent="-808038"/>
            <a:r>
              <a:rPr lang="ja-JP" altLang="en-US" sz="900" b="1" dirty="0">
                <a:latin typeface="メイリオ" panose="020B0604030504040204" pitchFamily="50" charset="-128"/>
                <a:ea typeface="メイリオ" panose="020B0604030504040204" pitchFamily="50" charset="-128"/>
              </a:rPr>
              <a:t>　お申し込み下さい。</a:t>
            </a:r>
            <a:endParaRPr lang="en-US" altLang="ja-JP" sz="900" b="1" dirty="0">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0215D8C8-BF47-49C8-8D11-CFD56D7E4FD1}"/>
              </a:ext>
            </a:extLst>
          </p:cNvPr>
          <p:cNvSpPr txBox="1"/>
          <p:nvPr/>
        </p:nvSpPr>
        <p:spPr bwMode="auto">
          <a:xfrm>
            <a:off x="247782" y="3140580"/>
            <a:ext cx="7065341" cy="1169551"/>
          </a:xfrm>
          <a:prstGeom prst="rect">
            <a:avLst/>
          </a:prstGeom>
          <a:noFill/>
          <a:ln>
            <a:noFill/>
          </a:ln>
        </p:spPr>
        <p:txBody>
          <a:bodyPr wrap="square" rtlCol="0">
            <a:spAutoFit/>
          </a:bodyPr>
          <a:lstStyle/>
          <a:p>
            <a:pPr>
              <a:lnSpc>
                <a:spcPts val="1400"/>
              </a:lnSpc>
            </a:pPr>
            <a:r>
              <a:rPr lang="ja-JP" altLang="en-US" sz="1100" b="1" dirty="0">
                <a:latin typeface="メイリオ" panose="020B0604030504040204" pitchFamily="50" charset="-128"/>
                <a:ea typeface="メイリオ" panose="020B0604030504040204" pitchFamily="50" charset="-128"/>
              </a:rPr>
              <a:t>近年、大規模な自然災害が全国各地で頻発しています。加えて、新型コロナウイルス感染症、サイバー攻撃などの自然災害以外のリスクも顕在化しています。これら災害等が発生した場合、地域経済を担う中小企業にとって事業の早期復旧は欠かせません。</a:t>
            </a:r>
          </a:p>
          <a:p>
            <a:pPr>
              <a:lnSpc>
                <a:spcPts val="1400"/>
              </a:lnSpc>
            </a:pPr>
            <a:r>
              <a:rPr lang="ja-JP" altLang="en-US" sz="1100" b="1" dirty="0">
                <a:latin typeface="メイリオ" panose="020B0604030504040204" pitchFamily="50" charset="-128"/>
                <a:ea typeface="メイリオ" panose="020B0604030504040204" pitchFamily="50" charset="-128"/>
              </a:rPr>
              <a:t>「事業継続力強化計画」は、被災後、早期に事業を復旧するための具体的な行動をまとめた計画書です。</a:t>
            </a:r>
          </a:p>
          <a:p>
            <a:pPr>
              <a:lnSpc>
                <a:spcPts val="1400"/>
              </a:lnSpc>
            </a:pPr>
            <a:r>
              <a:rPr lang="ja-JP" altLang="en-US" sz="1100" b="1" dirty="0">
                <a:latin typeface="メイリオ" panose="020B0604030504040204" pitchFamily="50" charset="-128"/>
                <a:ea typeface="メイリオ" panose="020B0604030504040204" pitchFamily="50" charset="-128"/>
              </a:rPr>
              <a:t>本セミナーでは、習志野市における災害を想定し受講者が自ら計画書を作成できるよう、ポイントをお伝えいたします。</a:t>
            </a:r>
            <a:endParaRPr lang="en-US" altLang="ja-JP" sz="1100" b="1" dirty="0">
              <a:latin typeface="メイリオ" panose="020B0604030504040204" pitchFamily="50" charset="-128"/>
              <a:ea typeface="メイリオ" panose="020B0604030504040204" pitchFamily="50" charset="-128"/>
            </a:endParaRPr>
          </a:p>
        </p:txBody>
      </p:sp>
      <p:graphicFrame>
        <p:nvGraphicFramePr>
          <p:cNvPr id="3" name="表 9">
            <a:extLst>
              <a:ext uri="{FF2B5EF4-FFF2-40B4-BE49-F238E27FC236}">
                <a16:creationId xmlns:a16="http://schemas.microsoft.com/office/drawing/2014/main" id="{BEB81B01-D28E-440C-B345-85C2DE547FEA}"/>
              </a:ext>
            </a:extLst>
          </p:cNvPr>
          <p:cNvGraphicFramePr>
            <a:graphicFrameLocks noGrp="1"/>
          </p:cNvGraphicFramePr>
          <p:nvPr>
            <p:extLst>
              <p:ext uri="{D42A27DB-BD31-4B8C-83A1-F6EECF244321}">
                <p14:modId xmlns:p14="http://schemas.microsoft.com/office/powerpoint/2010/main" val="3225457102"/>
              </p:ext>
            </p:extLst>
          </p:nvPr>
        </p:nvGraphicFramePr>
        <p:xfrm>
          <a:off x="192586" y="8655867"/>
          <a:ext cx="7174502" cy="1474899"/>
        </p:xfrm>
        <a:graphic>
          <a:graphicData uri="http://schemas.openxmlformats.org/drawingml/2006/table">
            <a:tbl>
              <a:tblPr>
                <a:tableStyleId>{5C22544A-7EE6-4342-B048-85BDC9FD1C3A}</a:tableStyleId>
              </a:tblPr>
              <a:tblGrid>
                <a:gridCol w="844112">
                  <a:extLst>
                    <a:ext uri="{9D8B030D-6E8A-4147-A177-3AD203B41FA5}">
                      <a16:colId xmlns:a16="http://schemas.microsoft.com/office/drawing/2014/main" val="1290246580"/>
                    </a:ext>
                  </a:extLst>
                </a:gridCol>
                <a:gridCol w="2571466">
                  <a:extLst>
                    <a:ext uri="{9D8B030D-6E8A-4147-A177-3AD203B41FA5}">
                      <a16:colId xmlns:a16="http://schemas.microsoft.com/office/drawing/2014/main" val="3078899012"/>
                    </a:ext>
                  </a:extLst>
                </a:gridCol>
                <a:gridCol w="959524">
                  <a:extLst>
                    <a:ext uri="{9D8B030D-6E8A-4147-A177-3AD203B41FA5}">
                      <a16:colId xmlns:a16="http://schemas.microsoft.com/office/drawing/2014/main" val="20002"/>
                    </a:ext>
                  </a:extLst>
                </a:gridCol>
                <a:gridCol w="2799400">
                  <a:extLst>
                    <a:ext uri="{9D8B030D-6E8A-4147-A177-3AD203B41FA5}">
                      <a16:colId xmlns:a16="http://schemas.microsoft.com/office/drawing/2014/main" val="20003"/>
                    </a:ext>
                  </a:extLst>
                </a:gridCol>
              </a:tblGrid>
              <a:tr h="370949">
                <a:tc>
                  <a:txBody>
                    <a:bodyPr/>
                    <a:lstStyle/>
                    <a:p>
                      <a:pPr marL="0" indent="92075"/>
                      <a:r>
                        <a:rPr kumimoji="1" lang="ja-JP" altLang="en-US" sz="1000" dirty="0">
                          <a:solidFill>
                            <a:schemeClr val="tx1"/>
                          </a:solidFill>
                          <a:latin typeface="Meiryo UI" panose="020B0604030504040204" pitchFamily="50" charset="-128"/>
                          <a:ea typeface="Meiryo UI" panose="020B0604030504040204" pitchFamily="50" charset="-128"/>
                        </a:rPr>
                        <a:t>事業所名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63595"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業　種</a:t>
                      </a:r>
                      <a:endParaRPr kumimoji="1" lang="en-US" altLang="ja-JP" sz="1000" dirty="0">
                        <a:latin typeface="Meiryo UI" panose="020B0604030504040204" pitchFamily="50" charset="-128"/>
                        <a:ea typeface="Meiryo UI" panose="020B0604030504040204" pitchFamily="50" charset="-128"/>
                      </a:endParaRPr>
                    </a:p>
                    <a:p>
                      <a:pPr marL="0" marR="0" lvl="0" indent="0" algn="ctr" defTabSz="963595"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従業員数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591800"/>
                  </a:ext>
                </a:extLst>
              </a:tr>
              <a:tr h="348907">
                <a:tc>
                  <a:txBody>
                    <a:bodyPr/>
                    <a:lstStyle/>
                    <a:p>
                      <a:pPr marL="0" marR="0" lvl="0" indent="92075" algn="l" defTabSz="777514"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所 在 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63595" rtl="0" eaLnBrk="1" fontAlgn="auto" latinLnBrk="0" hangingPunct="1">
                        <a:lnSpc>
                          <a:spcPct val="100000"/>
                        </a:lnSpc>
                        <a:spcBef>
                          <a:spcPts val="0"/>
                        </a:spcBef>
                        <a:spcAft>
                          <a:spcPts val="0"/>
                        </a:spcAft>
                        <a:buClrTx/>
                        <a:buSzTx/>
                        <a:buFontTx/>
                        <a:buNone/>
                        <a:tabLst/>
                        <a:defRPr/>
                      </a:pPr>
                      <a:r>
                        <a:rPr kumimoji="1" lang="en-US" altLang="ja-JP" sz="1100">
                          <a:latin typeface="Meiryo UI" panose="020B0604030504040204" pitchFamily="50" charset="-128"/>
                          <a:ea typeface="Meiryo UI" panose="020B0604030504040204" pitchFamily="50" charset="-128"/>
                        </a:rPr>
                        <a:t>TEL</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0463587"/>
                  </a:ext>
                </a:extLst>
              </a:tr>
              <a:tr h="349196">
                <a:tc rowSpan="2">
                  <a:txBody>
                    <a:bodyPr/>
                    <a:lstStyle/>
                    <a:p>
                      <a:pPr marL="0" marR="0" lvl="0" indent="92075" algn="l" defTabSz="777514"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Meiryo UI" panose="020B0604030504040204" pitchFamily="50" charset="-128"/>
                          <a:ea typeface="Meiryo UI" panose="020B0604030504040204" pitchFamily="50" charset="-128"/>
                          <a:cs typeface="+mn-cs"/>
                        </a:rPr>
                        <a:t>受講者名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indent="-1165225" algn="l" defTabSz="777514" rtl="0" eaLnBrk="1" latinLnBrk="0" hangingPunct="1"/>
                      <a:endParaRPr kumimoji="1" lang="ja-JP" altLang="en-US" sz="1100" kern="1200" dirty="0">
                        <a:solidFill>
                          <a:schemeClr val="tx1"/>
                        </a:solidFill>
                        <a:latin typeface="Meiryo UI" panose="020B0604030504040204" pitchFamily="50" charset="-128"/>
                        <a:ea typeface="Meiryo UI" panose="020B0604030504040204" pitchFamily="50" charset="-128"/>
                        <a:cs typeface="+mn-cs"/>
                      </a:endParaRPr>
                    </a:p>
                  </a:txBody>
                  <a:tcPr marL="91439" marR="9143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1165225" algn="ctr" defTabSz="777514" rtl="0" eaLnBrk="1" fontAlgn="auto" latinLnBrk="0" hangingPunct="1">
                        <a:lnSpc>
                          <a:spcPct val="100000"/>
                        </a:lnSpc>
                        <a:spcBef>
                          <a:spcPts val="0"/>
                        </a:spcBef>
                        <a:spcAft>
                          <a:spcPts val="0"/>
                        </a:spcAft>
                        <a:buClrTx/>
                        <a:buSzTx/>
                        <a:buFontTx/>
                        <a:buNone/>
                        <a:tabLst/>
                        <a:defRPr/>
                      </a:pPr>
                      <a:r>
                        <a:rPr kumimoji="1" lang="en-US" altLang="ja-JP" sz="1100">
                          <a:latin typeface="Meiryo UI" panose="020B0604030504040204" pitchFamily="50" charset="-128"/>
                          <a:ea typeface="Meiryo UI" panose="020B0604030504040204" pitchFamily="50" charset="-128"/>
                        </a:rPr>
                        <a:t>FAX</a:t>
                      </a:r>
                      <a:endParaRPr kumimoji="1" lang="ja-JP" altLang="en-US" sz="1100" dirty="0">
                        <a:latin typeface="Meiryo UI" panose="020B0604030504040204" pitchFamily="50" charset="-128"/>
                        <a:ea typeface="Meiryo UI" panose="020B0604030504040204" pitchFamily="50" charset="-128"/>
                      </a:endParaRPr>
                    </a:p>
                  </a:txBody>
                  <a:tcPr marL="91439" marR="9143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1165225" algn="l" defTabSz="777514" rtl="0" eaLnBrk="1" latinLnBrk="0" hangingPunct="1"/>
                      <a:endParaRPr kumimoji="1" lang="ja-JP" altLang="en-US" sz="1100" kern="1200" dirty="0">
                        <a:solidFill>
                          <a:schemeClr val="tx1"/>
                        </a:solidFill>
                        <a:latin typeface="Meiryo UI" panose="020B0604030504040204" pitchFamily="50" charset="-128"/>
                        <a:ea typeface="Meiryo UI" panose="020B0604030504040204" pitchFamily="50" charset="-128"/>
                        <a:cs typeface="+mn-cs"/>
                      </a:endParaRPr>
                    </a:p>
                  </a:txBody>
                  <a:tcPr marL="91439" marR="9143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0994769"/>
                  </a:ext>
                </a:extLst>
              </a:tr>
              <a:tr h="370949">
                <a:tc vMerge="1">
                  <a:txBody>
                    <a:bodyPr/>
                    <a:lstStyle/>
                    <a:p>
                      <a:pPr marL="0" marR="0" lvl="0" indent="92075" algn="l" defTabSz="777514"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algn="l" defTabSz="777514" rtl="0" eaLnBrk="1" latinLnBrk="0" hangingPunct="1"/>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n-cs"/>
                        </a:rPr>
                        <a:t>E-mail</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2265869"/>
                  </a:ext>
                </a:extLst>
              </a:tr>
            </a:tbl>
          </a:graphicData>
        </a:graphic>
      </p:graphicFrame>
      <p:sp>
        <p:nvSpPr>
          <p:cNvPr id="33" name="矢印: 五方向 47">
            <a:extLst>
              <a:ext uri="{FF2B5EF4-FFF2-40B4-BE49-F238E27FC236}">
                <a16:creationId xmlns:a16="http://schemas.microsoft.com/office/drawing/2014/main" id="{C6112CC2-01C7-4C58-A3F5-084F408DABE7}"/>
              </a:ext>
            </a:extLst>
          </p:cNvPr>
          <p:cNvSpPr/>
          <p:nvPr/>
        </p:nvSpPr>
        <p:spPr>
          <a:xfrm>
            <a:off x="395461" y="4975244"/>
            <a:ext cx="936104" cy="205500"/>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プログラム</a:t>
            </a:r>
          </a:p>
        </p:txBody>
      </p:sp>
      <p:sp>
        <p:nvSpPr>
          <p:cNvPr id="6" name="テキスト ボックス 5"/>
          <p:cNvSpPr txBox="1"/>
          <p:nvPr/>
        </p:nvSpPr>
        <p:spPr bwMode="auto">
          <a:xfrm>
            <a:off x="231362" y="6828001"/>
            <a:ext cx="4086225" cy="553998"/>
          </a:xfrm>
          <a:prstGeom prst="rect">
            <a:avLst/>
          </a:prstGeom>
          <a:noFill/>
          <a:ln>
            <a:noFill/>
          </a:ln>
        </p:spPr>
        <p:txBody>
          <a:bodyPr wrap="square" rtlCol="0">
            <a:spAutoFit/>
          </a:bodyPr>
          <a:lstStyle/>
          <a:p>
            <a:pPr lvl="0" eaLnBrk="1" fontAlgn="auto" hangingPunct="1">
              <a:spcBef>
                <a:spcPts val="0"/>
              </a:spcBef>
              <a:spcAft>
                <a:spcPts val="0"/>
              </a:spcAft>
              <a:defRPr/>
            </a:pPr>
            <a:r>
              <a:rPr lang="ja-JP" altLang="en-US" sz="1100" b="1" i="1" dirty="0">
                <a:solidFill>
                  <a:prstClr val="black"/>
                </a:solidFill>
                <a:latin typeface="Meiryo UI" panose="020B0604030504040204" pitchFamily="50" charset="-128"/>
                <a:ea typeface="Meiryo UI" panose="020B0604030504040204" pitchFamily="50" charset="-128"/>
              </a:rPr>
              <a:t>　</a:t>
            </a:r>
            <a:r>
              <a:rPr lang="en-US" altLang="ja-JP" sz="1100" b="1" u="sng" dirty="0">
                <a:solidFill>
                  <a:prstClr val="black"/>
                </a:solidFill>
                <a:latin typeface="Meiryo UI" panose="020B0604030504040204" pitchFamily="50" charset="-128"/>
                <a:ea typeface="Meiryo UI" panose="020B0604030504040204" pitchFamily="50" charset="-128"/>
              </a:rPr>
              <a:t>(</a:t>
            </a:r>
            <a:r>
              <a:rPr lang="ja-JP" altLang="en-US" sz="1100" b="1" u="sng" dirty="0">
                <a:solidFill>
                  <a:prstClr val="black"/>
                </a:solidFill>
                <a:latin typeface="Meiryo UI" panose="020B0604030504040204" pitchFamily="50" charset="-128"/>
                <a:ea typeface="Meiryo UI" panose="020B0604030504040204" pitchFamily="50" charset="-128"/>
              </a:rPr>
              <a:t>注</a:t>
            </a:r>
            <a:r>
              <a:rPr lang="en-US" altLang="ja-JP" sz="1100" b="1" u="sng" dirty="0">
                <a:solidFill>
                  <a:prstClr val="black"/>
                </a:solidFill>
                <a:latin typeface="Meiryo UI" panose="020B0604030504040204" pitchFamily="50" charset="-128"/>
                <a:ea typeface="Meiryo UI" panose="020B0604030504040204" pitchFamily="50" charset="-128"/>
              </a:rPr>
              <a:t>)</a:t>
            </a:r>
            <a:r>
              <a:rPr lang="ja-JP" altLang="en-US" sz="1100" b="1" u="sng" dirty="0">
                <a:solidFill>
                  <a:prstClr val="black"/>
                </a:solidFill>
                <a:latin typeface="Meiryo UI" panose="020B0604030504040204" pitchFamily="50" charset="-128"/>
                <a:ea typeface="Meiryo UI" panose="020B0604030504040204" pitchFamily="50" charset="-128"/>
              </a:rPr>
              <a:t>　新型コロナウイルス感染症拡大防止について　　</a:t>
            </a:r>
          </a:p>
          <a:p>
            <a:pPr lvl="0" eaLnBrk="1" fontAlgn="auto" hangingPunct="1">
              <a:spcBef>
                <a:spcPts val="0"/>
              </a:spcBef>
              <a:spcAft>
                <a:spcPts val="0"/>
              </a:spcAft>
              <a:defRPr/>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・当日に発熱や咳が出るなど体調不良がみられる場合は参加をお控えください。</a:t>
            </a:r>
            <a:endParaRPr lang="en-US" altLang="ja-JP" sz="900" dirty="0">
              <a:solidFill>
                <a:prstClr val="black"/>
              </a:solidFill>
              <a:latin typeface="Meiryo UI" panose="020B0604030504040204" pitchFamily="50" charset="-128"/>
              <a:ea typeface="Meiryo UI" panose="020B0604030504040204" pitchFamily="50" charset="-128"/>
            </a:endParaRPr>
          </a:p>
          <a:p>
            <a:pPr lvl="0" eaLnBrk="1" fontAlgn="auto" hangingPunct="1">
              <a:spcBef>
                <a:spcPts val="0"/>
              </a:spcBef>
              <a:spcAft>
                <a:spcPts val="0"/>
              </a:spcAft>
              <a:defRPr/>
            </a:pPr>
            <a:r>
              <a:rPr lang="ja-JP" altLang="en-US" sz="900" dirty="0">
                <a:solidFill>
                  <a:prstClr val="black"/>
                </a:solidFill>
                <a:latin typeface="Meiryo UI" panose="020B0604030504040204" pitchFamily="50" charset="-128"/>
                <a:ea typeface="Meiryo UI" panose="020B0604030504040204" pitchFamily="50" charset="-128"/>
              </a:rPr>
              <a:t>　　　・今後の動向によってはオンライン開催となる場合があります。</a:t>
            </a:r>
          </a:p>
        </p:txBody>
      </p:sp>
      <p:sp>
        <p:nvSpPr>
          <p:cNvPr id="34" name="矢印: 五方向 47">
            <a:extLst>
              <a:ext uri="{FF2B5EF4-FFF2-40B4-BE49-F238E27FC236}">
                <a16:creationId xmlns:a16="http://schemas.microsoft.com/office/drawing/2014/main" id="{C6112CC2-01C7-4C58-A3F5-084F408DABE7}"/>
              </a:ext>
            </a:extLst>
          </p:cNvPr>
          <p:cNvSpPr/>
          <p:nvPr/>
        </p:nvSpPr>
        <p:spPr>
          <a:xfrm>
            <a:off x="380678" y="4362450"/>
            <a:ext cx="630990" cy="223399"/>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日　時</a:t>
            </a:r>
          </a:p>
        </p:txBody>
      </p:sp>
      <p:sp>
        <p:nvSpPr>
          <p:cNvPr id="36" name="テキスト ボックス 35">
            <a:extLst>
              <a:ext uri="{FF2B5EF4-FFF2-40B4-BE49-F238E27FC236}">
                <a16:creationId xmlns:a16="http://schemas.microsoft.com/office/drawing/2014/main" id="{E4E4A8AB-52DD-4242-AB00-74EF867823A7}"/>
              </a:ext>
            </a:extLst>
          </p:cNvPr>
          <p:cNvSpPr txBox="1"/>
          <p:nvPr/>
        </p:nvSpPr>
        <p:spPr>
          <a:xfrm>
            <a:off x="5085919" y="7958927"/>
            <a:ext cx="1756075" cy="369332"/>
          </a:xfrm>
          <a:prstGeom prst="rect">
            <a:avLst/>
          </a:prstGeom>
          <a:noFill/>
        </p:spPr>
        <p:txBody>
          <a:bodyPr wrap="square" rtlCol="0">
            <a:spAutoFit/>
          </a:bodyPr>
          <a:lstStyle/>
          <a:p>
            <a:pPr marL="808038" indent="-808038"/>
            <a:r>
              <a:rPr lang="ja-JP" altLang="en-US" sz="900" b="1" dirty="0">
                <a:latin typeface="メイリオ" panose="020B0604030504040204" pitchFamily="50" charset="-128"/>
                <a:ea typeface="メイリオ" panose="020B0604030504040204" pitchFamily="50" charset="-128"/>
              </a:rPr>
              <a:t>習志野商工会議所 </a:t>
            </a:r>
            <a:endParaRPr lang="en-US" altLang="ja-JP" sz="900" b="1" dirty="0">
              <a:latin typeface="メイリオ" panose="020B0604030504040204" pitchFamily="50" charset="-128"/>
              <a:ea typeface="メイリオ" panose="020B0604030504040204" pitchFamily="50" charset="-128"/>
            </a:endParaRPr>
          </a:p>
          <a:p>
            <a:pPr marL="808038" indent="-808038"/>
            <a:r>
              <a:rPr lang="en-US" altLang="ja-JP" sz="900" b="1" dirty="0">
                <a:latin typeface="メイリオ" panose="020B0604030504040204" pitchFamily="50" charset="-128"/>
                <a:ea typeface="メイリオ" panose="020B0604030504040204" pitchFamily="50" charset="-128"/>
              </a:rPr>
              <a:t>TEL</a:t>
            </a:r>
            <a:r>
              <a:rPr lang="ja-JP" altLang="en-US" sz="900" b="1" dirty="0">
                <a:latin typeface="メイリオ" panose="020B0604030504040204" pitchFamily="50" charset="-128"/>
                <a:ea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rPr>
              <a:t>047-452-6700</a:t>
            </a:r>
          </a:p>
        </p:txBody>
      </p:sp>
      <p:grpSp>
        <p:nvGrpSpPr>
          <p:cNvPr id="38" name="グループ化 37">
            <a:extLst>
              <a:ext uri="{FF2B5EF4-FFF2-40B4-BE49-F238E27FC236}">
                <a16:creationId xmlns:a16="http://schemas.microsoft.com/office/drawing/2014/main" id="{3F798609-40BA-47C8-A7F8-AD9129F206E5}"/>
              </a:ext>
            </a:extLst>
          </p:cNvPr>
          <p:cNvGrpSpPr/>
          <p:nvPr/>
        </p:nvGrpSpPr>
        <p:grpSpPr bwMode="gray">
          <a:xfrm>
            <a:off x="4488862" y="4876698"/>
            <a:ext cx="2870595" cy="278904"/>
            <a:chOff x="4410516" y="4656252"/>
            <a:chExt cx="2870595" cy="365610"/>
          </a:xfrm>
          <a:solidFill>
            <a:schemeClr val="accent3"/>
          </a:solidFill>
        </p:grpSpPr>
        <p:sp>
          <p:nvSpPr>
            <p:cNvPr id="39" name="正方形/長方形 38">
              <a:extLst>
                <a:ext uri="{FF2B5EF4-FFF2-40B4-BE49-F238E27FC236}">
                  <a16:creationId xmlns:a16="http://schemas.microsoft.com/office/drawing/2014/main" id="{70EDA44F-E118-4AF9-9A29-B0E83BE20C89}"/>
                </a:ext>
              </a:extLst>
            </p:cNvPr>
            <p:cNvSpPr/>
            <p:nvPr/>
          </p:nvSpPr>
          <p:spPr bwMode="gray">
            <a:xfrm rot="5400000">
              <a:off x="5700225" y="3366543"/>
              <a:ext cx="291178" cy="28705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lnSpc>
                  <a:spcPts val="3200"/>
                </a:lnSpc>
                <a:spcBef>
                  <a:spcPts val="0"/>
                </a:spcBef>
                <a:spcAft>
                  <a:spcPts val="1800"/>
                </a:spcAft>
              </a:pPr>
              <a:endParaRPr kumimoji="1" lang="ja-JP" altLang="en-US" sz="2000" b="1" dirty="0">
                <a:ln w="19050" cap="rnd" cmpd="sng">
                  <a:solidFill>
                    <a:srgbClr val="660066"/>
                  </a:solidFill>
                </a:ln>
                <a:solidFill>
                  <a:srgbClr val="FF33CC"/>
                </a:solidFill>
                <a:latin typeface="メイリオ" panose="020B0604030504040204" pitchFamily="50" charset="-128"/>
                <a:ea typeface="メイリオ" panose="020B0604030504040204" pitchFamily="50" charset="-128"/>
              </a:endParaRPr>
            </a:p>
          </p:txBody>
        </p:sp>
        <p:sp>
          <p:nvSpPr>
            <p:cNvPr id="40" name="テキスト ボックス 75">
              <a:extLst>
                <a:ext uri="{FF2B5EF4-FFF2-40B4-BE49-F238E27FC236}">
                  <a16:creationId xmlns:a16="http://schemas.microsoft.com/office/drawing/2014/main" id="{598E4D41-F61A-4A91-B4B2-0C36B11A11E7}"/>
                </a:ext>
              </a:extLst>
            </p:cNvPr>
            <p:cNvSpPr txBox="1"/>
            <p:nvPr/>
          </p:nvSpPr>
          <p:spPr bwMode="gray">
            <a:xfrm>
              <a:off x="4453298" y="4678922"/>
              <a:ext cx="2769514" cy="342940"/>
            </a:xfrm>
            <a:prstGeom prst="rect">
              <a:avLst/>
            </a:prstGeom>
            <a:solidFill>
              <a:srgbClr val="00B050"/>
            </a:solidFill>
            <a:ln>
              <a:noFill/>
            </a:ln>
          </p:spPr>
          <p:txBody>
            <a:bodyPr wrap="square" rtlCol="0">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r>
                <a:rPr lang="ja-JP" altLang="en-US" sz="1100" b="1" dirty="0">
                  <a:solidFill>
                    <a:schemeClr val="bg1"/>
                  </a:solidFill>
                  <a:latin typeface="メイリオ" panose="020B0604030504040204" pitchFamily="50" charset="-128"/>
                  <a:ea typeface="メイリオ" panose="020B0604030504040204" pitchFamily="50" charset="-128"/>
                </a:rPr>
                <a:t>事業継続力強化計画策定のメリット</a:t>
              </a:r>
            </a:p>
          </p:txBody>
        </p:sp>
      </p:grpSp>
      <p:sp>
        <p:nvSpPr>
          <p:cNvPr id="7" name="テキスト ボックス 6"/>
          <p:cNvSpPr txBox="1"/>
          <p:nvPr/>
        </p:nvSpPr>
        <p:spPr bwMode="auto">
          <a:xfrm>
            <a:off x="4358654" y="5129961"/>
            <a:ext cx="3128250" cy="861774"/>
          </a:xfrm>
          <a:prstGeom prst="rect">
            <a:avLst/>
          </a:prstGeom>
          <a:noFill/>
          <a:ln>
            <a:noFill/>
          </a:ln>
        </p:spPr>
        <p:txBody>
          <a:bodyPr wrap="square" rtlCol="0">
            <a:spAutoFit/>
          </a:bodyPr>
          <a:lstStyle/>
          <a:p>
            <a:r>
              <a:rPr lang="ja-JP" altLang="en-US" sz="1000" dirty="0">
                <a:latin typeface="Meiryo UI" panose="020B0604030504040204" pitchFamily="50" charset="-128"/>
                <a:ea typeface="Meiryo UI" panose="020B0604030504040204" pitchFamily="50" charset="-128"/>
              </a:rPr>
              <a:t>①</a:t>
            </a:r>
            <a:r>
              <a:rPr lang="ja-JP" altLang="en-US" sz="1000" b="1" dirty="0">
                <a:latin typeface="Meiryo UI" panose="020B0604030504040204" pitchFamily="50" charset="-128"/>
                <a:ea typeface="Meiryo UI" panose="020B0604030504040204" pitchFamily="50" charset="-128"/>
              </a:rPr>
              <a:t>ロゴマークの活用</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rPr>
              <a:t>や名刺等で認定の</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が可能）</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②低利融資等の</a:t>
            </a:r>
            <a:r>
              <a:rPr lang="ja-JP" altLang="en-US" sz="1000" b="1" dirty="0">
                <a:latin typeface="Meiryo UI" panose="020B0604030504040204" pitchFamily="50" charset="-128"/>
                <a:ea typeface="Meiryo UI" panose="020B0604030504040204" pitchFamily="50" charset="-128"/>
              </a:rPr>
              <a:t>金融支援</a:t>
            </a:r>
            <a:endParaRPr lang="en-US" altLang="ja-JP" sz="10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③防災・減災設備に対する</a:t>
            </a:r>
            <a:r>
              <a:rPr lang="ja-JP" altLang="en-US" sz="1000" b="1" dirty="0">
                <a:latin typeface="Meiryo UI" panose="020B0604030504040204" pitchFamily="50" charset="-128"/>
                <a:ea typeface="Meiryo UI" panose="020B0604030504040204" pitchFamily="50" charset="-128"/>
              </a:rPr>
              <a:t>税制措置</a:t>
            </a:r>
            <a:endParaRPr lang="en-US" altLang="ja-JP" sz="10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⓸</a:t>
            </a:r>
            <a:r>
              <a:rPr lang="ja-JP" altLang="en-US" sz="1000" b="1" dirty="0">
                <a:latin typeface="Meiryo UI" panose="020B0604030504040204" pitchFamily="50" charset="-128"/>
                <a:ea typeface="Meiryo UI" panose="020B0604030504040204" pitchFamily="50" charset="-128"/>
              </a:rPr>
              <a:t>補助金の加点措置</a:t>
            </a:r>
            <a:endParaRPr lang="en-US" altLang="ja-JP" sz="10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⑤</a:t>
            </a:r>
            <a:r>
              <a:rPr lang="ja-JP" altLang="en-US" sz="1000" b="1" dirty="0">
                <a:latin typeface="Meiryo UI" panose="020B0604030504040204" pitchFamily="50" charset="-128"/>
                <a:ea typeface="Meiryo UI" panose="020B0604030504040204" pitchFamily="50" charset="-128"/>
              </a:rPr>
              <a:t>中小企業庁ＨＰでの認定企業公表</a:t>
            </a:r>
          </a:p>
        </p:txBody>
      </p:sp>
      <p:sp>
        <p:nvSpPr>
          <p:cNvPr id="43" name="テキスト ボックス 42">
            <a:extLst>
              <a:ext uri="{FF2B5EF4-FFF2-40B4-BE49-F238E27FC236}">
                <a16:creationId xmlns:a16="http://schemas.microsoft.com/office/drawing/2014/main" id="{33EE9924-3FCB-47A8-8547-5B5CD36011FE}"/>
              </a:ext>
            </a:extLst>
          </p:cNvPr>
          <p:cNvSpPr txBox="1"/>
          <p:nvPr/>
        </p:nvSpPr>
        <p:spPr>
          <a:xfrm>
            <a:off x="1113669" y="7888204"/>
            <a:ext cx="2999465" cy="369332"/>
          </a:xfrm>
          <a:prstGeom prst="rect">
            <a:avLst/>
          </a:prstGeom>
          <a:noFill/>
        </p:spPr>
        <p:txBody>
          <a:bodyPr wrap="square" rtlCol="0">
            <a:spAutoFit/>
          </a:bodyPr>
          <a:lstStyle/>
          <a:p>
            <a:pPr marL="808038" indent="-808038"/>
            <a:r>
              <a:rPr kumimoji="1" lang="ja-JP" altLang="en-US" sz="900" b="1" dirty="0">
                <a:latin typeface="メイリオ" panose="020B0604030504040204" pitchFamily="50" charset="-128"/>
                <a:ea typeface="メイリオ" panose="020B0604030504040204" pitchFamily="50" charset="-128"/>
              </a:rPr>
              <a:t>　 </a:t>
            </a:r>
            <a:r>
              <a:rPr kumimoji="1" lang="en-US" altLang="ja-JP" sz="900" b="1" dirty="0">
                <a:latin typeface="メイリオ" panose="020B0604030504040204" pitchFamily="50" charset="-128"/>
                <a:ea typeface="メイリオ" panose="020B0604030504040204" pitchFamily="50" charset="-128"/>
              </a:rPr>
              <a:t>FAX</a:t>
            </a:r>
            <a:r>
              <a:rPr kumimoji="1" lang="ja-JP" altLang="en-US" sz="900" b="1" dirty="0">
                <a:latin typeface="メイリオ" panose="020B0604030504040204" pitchFamily="50" charset="-128"/>
                <a:ea typeface="メイリオ" panose="020B0604030504040204" pitchFamily="50" charset="-128"/>
              </a:rPr>
              <a:t>：</a:t>
            </a:r>
            <a:r>
              <a:rPr kumimoji="1" lang="en-US" altLang="ja-JP" sz="900" b="1" dirty="0">
                <a:latin typeface="メイリオ" panose="020B0604030504040204" pitchFamily="50" charset="-128"/>
                <a:ea typeface="メイリオ" panose="020B0604030504040204" pitchFamily="50" charset="-128"/>
              </a:rPr>
              <a:t>047-452-6744</a:t>
            </a:r>
          </a:p>
          <a:p>
            <a:pPr marL="808038" indent="-808038"/>
            <a:r>
              <a:rPr kumimoji="1" lang="ja-JP" altLang="en-US" sz="900" b="1" dirty="0">
                <a:latin typeface="メイリオ" panose="020B0604030504040204" pitchFamily="50" charset="-128"/>
                <a:ea typeface="メイリオ" panose="020B0604030504040204" pitchFamily="50" charset="-128"/>
              </a:rPr>
              <a:t>　 </a:t>
            </a:r>
            <a:r>
              <a:rPr lang="en-US" altLang="ja-JP" sz="900" b="1" dirty="0">
                <a:latin typeface="メイリオ" panose="020B0604030504040204" pitchFamily="50" charset="-128"/>
                <a:ea typeface="メイリオ" panose="020B0604030504040204" pitchFamily="50" charset="-128"/>
              </a:rPr>
              <a:t>E-mail</a:t>
            </a:r>
            <a:r>
              <a:rPr kumimoji="1" lang="ja-JP" altLang="en-US" sz="900" b="1" dirty="0">
                <a:latin typeface="メイリオ" panose="020B0604030504040204" pitchFamily="50" charset="-128"/>
                <a:ea typeface="メイリオ" panose="020B0604030504040204" pitchFamily="50" charset="-128"/>
              </a:rPr>
              <a:t>：</a:t>
            </a:r>
            <a:r>
              <a:rPr kumimoji="1" lang="en-US" altLang="ja-JP" sz="900" b="1" dirty="0">
                <a:latin typeface="メイリオ" panose="020B0604030504040204" pitchFamily="50" charset="-128"/>
                <a:ea typeface="メイリオ" panose="020B0604030504040204" pitchFamily="50" charset="-128"/>
              </a:rPr>
              <a:t>yamanoi@narashino-cci.or.jp</a:t>
            </a:r>
            <a:endParaRPr lang="en-US" altLang="ja-JP" sz="900" b="1" dirty="0">
              <a:latin typeface="メイリオ" panose="020B0604030504040204" pitchFamily="50" charset="-128"/>
              <a:ea typeface="メイリオ" panose="020B0604030504040204" pitchFamily="50" charset="-128"/>
            </a:endParaRPr>
          </a:p>
        </p:txBody>
      </p:sp>
      <p:sp>
        <p:nvSpPr>
          <p:cNvPr id="45" name="矢印: 五方向 53">
            <a:extLst>
              <a:ext uri="{FF2B5EF4-FFF2-40B4-BE49-F238E27FC236}">
                <a16:creationId xmlns:a16="http://schemas.microsoft.com/office/drawing/2014/main" id="{249997F2-2E38-4736-8C9E-1FCB2AA8C589}"/>
              </a:ext>
            </a:extLst>
          </p:cNvPr>
          <p:cNvSpPr/>
          <p:nvPr/>
        </p:nvSpPr>
        <p:spPr>
          <a:xfrm>
            <a:off x="470305" y="7659894"/>
            <a:ext cx="810089" cy="189855"/>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HG丸ｺﾞｼｯｸM-PRO" panose="020F0600000000000000" pitchFamily="50" charset="-128"/>
                <a:ea typeface="HG丸ｺﾞｼｯｸM-PRO" panose="020F0600000000000000" pitchFamily="50" charset="-128"/>
              </a:rPr>
              <a:t>申込方法</a:t>
            </a:r>
            <a:endParaRPr kumimoji="1" lang="ja-JP" altLang="en-US" sz="10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bwMode="auto">
          <a:xfrm>
            <a:off x="1011668" y="9385474"/>
            <a:ext cx="1039977" cy="215444"/>
          </a:xfrm>
          <a:prstGeom prst="rect">
            <a:avLst/>
          </a:prstGeom>
          <a:noFill/>
          <a:ln>
            <a:noFill/>
          </a:ln>
        </p:spPr>
        <p:txBody>
          <a:bodyPr wrap="square" rtlCol="0">
            <a:spAutoFit/>
          </a:bodyPr>
          <a:lstStyle/>
          <a:p>
            <a:pPr eaLnBrk="1" hangingPunct="1"/>
            <a:r>
              <a:rPr lang="ja-JP" altLang="en-US" sz="800" dirty="0">
                <a:latin typeface="FGPセイビイサラゴEB" pitchFamily="50" charset="-128"/>
                <a:ea typeface="FGPセイビイサラゴEB" pitchFamily="50" charset="-128"/>
              </a:rPr>
              <a:t>複数での申込も可</a:t>
            </a:r>
            <a:endParaRPr kumimoji="1" lang="ja-JP" altLang="en-US" sz="800" dirty="0">
              <a:latin typeface="FGPセイビイサラゴEB" pitchFamily="50" charset="-128"/>
              <a:ea typeface="FGPセイビイサラゴEB" pitchFamily="50" charset="-128"/>
            </a:endParaRPr>
          </a:p>
        </p:txBody>
      </p:sp>
      <p:sp>
        <p:nvSpPr>
          <p:cNvPr id="47" name="テキスト ボックス 46"/>
          <p:cNvSpPr txBox="1"/>
          <p:nvPr/>
        </p:nvSpPr>
        <p:spPr bwMode="auto">
          <a:xfrm>
            <a:off x="4585600" y="8661315"/>
            <a:ext cx="3881550" cy="369332"/>
          </a:xfrm>
          <a:prstGeom prst="rect">
            <a:avLst/>
          </a:prstGeom>
          <a:noFill/>
          <a:ln>
            <a:noFill/>
          </a:ln>
        </p:spPr>
        <p:txBody>
          <a:bodyPr wrap="square" rtlCol="0">
            <a:spAutoFit/>
          </a:bodyPr>
          <a:lstStyle/>
          <a:p>
            <a:pPr eaLnBrk="1" hangingPunct="1"/>
            <a:r>
              <a:rPr kumimoji="1" lang="ja-JP" altLang="en-US" sz="900" dirty="0">
                <a:latin typeface="FGPセイビイサラゴEB" pitchFamily="50" charset="-128"/>
                <a:ea typeface="FGPセイビイサラゴEB" pitchFamily="50" charset="-128"/>
              </a:rPr>
              <a:t>卸売業 ・ 小売業 ・ 建設業 ・ 製造業 ・サービス業</a:t>
            </a:r>
            <a:endParaRPr kumimoji="1" lang="en-US" altLang="ja-JP" sz="900" dirty="0">
              <a:latin typeface="FGPセイビイサラゴEB" pitchFamily="50" charset="-128"/>
              <a:ea typeface="FGPセイビイサラゴEB" pitchFamily="50" charset="-128"/>
            </a:endParaRPr>
          </a:p>
          <a:p>
            <a:pPr eaLnBrk="1" hangingPunct="1"/>
            <a:r>
              <a:rPr lang="ja-JP" altLang="en-US" sz="900" dirty="0">
                <a:latin typeface="FGPセイビイサラゴEB" pitchFamily="50" charset="-128"/>
                <a:ea typeface="FGPセイビイサラゴEB" pitchFamily="50" charset="-128"/>
              </a:rPr>
              <a:t>その他（　　　　　　）</a:t>
            </a:r>
            <a:r>
              <a:rPr kumimoji="1" lang="ja-JP" altLang="en-US" sz="900" dirty="0">
                <a:latin typeface="FGPセイビイサラゴEB" pitchFamily="50" charset="-128"/>
                <a:ea typeface="FGPセイビイサラゴEB" pitchFamily="50" charset="-128"/>
              </a:rPr>
              <a:t> 　</a:t>
            </a:r>
            <a:r>
              <a:rPr kumimoji="1" lang="ja-JP" altLang="en-US" sz="900" b="1" dirty="0">
                <a:solidFill>
                  <a:srgbClr val="FF0000"/>
                </a:solidFill>
                <a:latin typeface="FGPセイビイサラゴEB" pitchFamily="50" charset="-128"/>
                <a:ea typeface="FGPセイビイサラゴEB" pitchFamily="50" charset="-128"/>
              </a:rPr>
              <a:t>従業員数　　　</a:t>
            </a:r>
            <a:r>
              <a:rPr kumimoji="1" lang="ja-JP" altLang="en-US" sz="900" b="1" dirty="0">
                <a:latin typeface="FGPセイビイサラゴEB" pitchFamily="50" charset="-128"/>
                <a:ea typeface="FGPセイビイサラゴEB" pitchFamily="50" charset="-128"/>
              </a:rPr>
              <a:t>人</a:t>
            </a:r>
          </a:p>
        </p:txBody>
      </p:sp>
      <p:pic>
        <p:nvPicPr>
          <p:cNvPr id="5" name="図 4">
            <a:extLst>
              <a:ext uri="{FF2B5EF4-FFF2-40B4-BE49-F238E27FC236}">
                <a16:creationId xmlns:a16="http://schemas.microsoft.com/office/drawing/2014/main" id="{D706630E-3445-0BA6-E269-AA940E0A9B74}"/>
              </a:ext>
            </a:extLst>
          </p:cNvPr>
          <p:cNvPicPr>
            <a:picLocks noChangeAspect="1"/>
          </p:cNvPicPr>
          <p:nvPr/>
        </p:nvPicPr>
        <p:blipFill>
          <a:blip r:embed="rId4"/>
          <a:stretch>
            <a:fillRect/>
          </a:stretch>
        </p:blipFill>
        <p:spPr>
          <a:xfrm>
            <a:off x="247782" y="1138770"/>
            <a:ext cx="2491307" cy="1517462"/>
          </a:xfrm>
          <a:prstGeom prst="rect">
            <a:avLst/>
          </a:prstGeom>
        </p:spPr>
      </p:pic>
      <p:sp>
        <p:nvSpPr>
          <p:cNvPr id="41" name="テキスト ボックス 40">
            <a:extLst>
              <a:ext uri="{FF2B5EF4-FFF2-40B4-BE49-F238E27FC236}">
                <a16:creationId xmlns:a16="http://schemas.microsoft.com/office/drawing/2014/main" id="{C1603ECD-56E8-4B22-95A2-FA18F3D5960B}"/>
              </a:ext>
            </a:extLst>
          </p:cNvPr>
          <p:cNvSpPr txBox="1"/>
          <p:nvPr/>
        </p:nvSpPr>
        <p:spPr bwMode="auto">
          <a:xfrm>
            <a:off x="252596" y="156910"/>
            <a:ext cx="7154227" cy="438493"/>
          </a:xfrm>
          <a:prstGeom prst="rect">
            <a:avLst/>
          </a:prstGeom>
          <a:noFill/>
          <a:ln>
            <a:noFill/>
          </a:ln>
        </p:spPr>
        <p:txBody>
          <a:bodyPr wrap="square" lIns="113815" tIns="113815" rIns="113815" bIns="113815" rtlCol="0">
            <a:noAutofit/>
          </a:bodyPr>
          <a:lstStyle/>
          <a:p>
            <a:r>
              <a:rPr lang="ja-JP" altLang="en-US" sz="1400" b="1" dirty="0">
                <a:solidFill>
                  <a:srgbClr val="FF0000"/>
                </a:solidFill>
                <a:latin typeface="Meiryo UI" panose="020B0604030504040204" pitchFamily="50" charset="-128"/>
                <a:ea typeface="Meiryo UI" panose="020B0604030504040204" pitchFamily="50" charset="-128"/>
              </a:rPr>
              <a:t>自然災害や感染症などから会社を守るためにしっかりとした備えをしていますか</a:t>
            </a:r>
            <a:r>
              <a:rPr lang="ja-JP" altLang="en-US" sz="1400" b="1">
                <a:solidFill>
                  <a:srgbClr val="FF0000"/>
                </a:solidFill>
                <a:latin typeface="Meiryo UI" panose="020B0604030504040204" pitchFamily="50" charset="-128"/>
                <a:ea typeface="Meiryo UI" panose="020B0604030504040204" pitchFamily="50" charset="-128"/>
              </a:rPr>
              <a:t>？　　　</a:t>
            </a:r>
            <a:endParaRPr lang="ja-JP" altLang="ja-JP" sz="1400" b="1" dirty="0">
              <a:solidFill>
                <a:srgbClr val="0070C0"/>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05168EAB-EDD8-4D7D-9A36-D52F1D6B9941}"/>
              </a:ext>
            </a:extLst>
          </p:cNvPr>
          <p:cNvSpPr/>
          <p:nvPr/>
        </p:nvSpPr>
        <p:spPr>
          <a:xfrm>
            <a:off x="664674" y="713997"/>
            <a:ext cx="5259486" cy="10842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266700" algn="dist"/>
            <a:r>
              <a:rPr lang="ja-JP" altLang="en-US" sz="3600" b="1" spc="80" dirty="0">
                <a:ln w="12700">
                  <a:solidFill>
                    <a:srgbClr val="002060"/>
                  </a:solidFill>
                </a:ln>
                <a:solidFill>
                  <a:srgbClr val="002060"/>
                </a:solidFill>
                <a:latin typeface="Meiryo UI" panose="020B0604030504040204" pitchFamily="50" charset="-128"/>
                <a:ea typeface="Meiryo UI" panose="020B0604030504040204" pitchFamily="50" charset="-128"/>
              </a:rPr>
              <a:t>事業継続力強化計画で</a:t>
            </a:r>
            <a:endParaRPr lang="en-US" altLang="ja-JP" sz="3600" b="1" spc="80" dirty="0">
              <a:ln w="12700">
                <a:solidFill>
                  <a:srgbClr val="002060"/>
                </a:solidFill>
              </a:ln>
              <a:solidFill>
                <a:srgbClr val="002060"/>
              </a:solidFill>
              <a:latin typeface="Meiryo UI" panose="020B0604030504040204" pitchFamily="50" charset="-128"/>
              <a:ea typeface="Meiryo UI" panose="020B0604030504040204" pitchFamily="50" charset="-128"/>
            </a:endParaRPr>
          </a:p>
          <a:p>
            <a:pPr indent="266700" algn="dist"/>
            <a:r>
              <a:rPr lang="ja-JP" altLang="en-US" sz="3600" b="1" spc="80" dirty="0">
                <a:ln w="12700">
                  <a:solidFill>
                    <a:srgbClr val="002060"/>
                  </a:solidFill>
                </a:ln>
                <a:solidFill>
                  <a:srgbClr val="002060"/>
                </a:solidFill>
                <a:effectLst>
                  <a:glow rad="25400">
                    <a:schemeClr val="bg1"/>
                  </a:glow>
                </a:effectLst>
                <a:latin typeface="Meiryo UI" panose="020B0604030504040204" pitchFamily="50" charset="-128"/>
                <a:ea typeface="Meiryo UI" panose="020B0604030504040204" pitchFamily="50" charset="-128"/>
              </a:rPr>
              <a:t>災害に強い会社をつくる</a:t>
            </a:r>
            <a:endParaRPr lang="en-US" altLang="ja-JP" sz="3600" b="1" spc="80" dirty="0">
              <a:ln w="12700">
                <a:solidFill>
                  <a:srgbClr val="002060"/>
                </a:solidFill>
              </a:ln>
              <a:solidFill>
                <a:srgbClr val="002060"/>
              </a:solidFill>
              <a:effectLst>
                <a:glow rad="25400">
                  <a:schemeClr val="bg1"/>
                </a:glow>
              </a:effectLst>
              <a:latin typeface="Meiryo UI" panose="020B0604030504040204" pitchFamily="50" charset="-128"/>
              <a:ea typeface="Meiryo UI" panose="020B0604030504040204" pitchFamily="50" charset="-128"/>
            </a:endParaRPr>
          </a:p>
        </p:txBody>
      </p:sp>
      <p:pic>
        <p:nvPicPr>
          <p:cNvPr id="13" name="図 12">
            <a:extLst>
              <a:ext uri="{FF2B5EF4-FFF2-40B4-BE49-F238E27FC236}">
                <a16:creationId xmlns:a16="http://schemas.microsoft.com/office/drawing/2014/main" id="{30FA94A9-6DC8-094B-389D-A3AC2C96217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8402" t="21228" r="44137" b="22328"/>
          <a:stretch/>
        </p:blipFill>
        <p:spPr>
          <a:xfrm rot="5400000">
            <a:off x="4400255" y="6856320"/>
            <a:ext cx="1087809" cy="856876"/>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292929"/>
          </a:solidFill>
        </a:ln>
      </a:spPr>
      <a:bodyPr rtlCol="0" anchor="ctr"/>
      <a:lstStyle>
        <a:defPPr algn="ctr" eaLnBrk="1" hangingPunct="1">
          <a:lnSpc>
            <a:spcPts val="3200"/>
          </a:lnSpc>
          <a:spcBef>
            <a:spcPts val="0"/>
          </a:spcBef>
          <a:spcAft>
            <a:spcPts val="1800"/>
          </a:spcAft>
          <a:defRPr kumimoji="1" sz="2800" b="1" dirty="0">
            <a:ln w="19050" cap="rnd" cmpd="sng">
              <a:solidFill>
                <a:srgbClr val="660066"/>
              </a:solidFill>
            </a:ln>
            <a:solidFill>
              <a:srgbClr val="FF33CC"/>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bwMode="auto">
        <a:noFill/>
        <a:ln>
          <a:noFill/>
        </a:ln>
      </a:spPr>
      <a:bodyPr>
        <a:spAutoFit/>
      </a:bodyPr>
      <a:lstStyle>
        <a:defPPr eaLnBrk="1" hangingPunct="1">
          <a:defRPr dirty="0">
            <a:solidFill>
              <a:srgbClr val="FF0000"/>
            </a:solidFill>
            <a:latin typeface="FGPセイビイサラゴEB" pitchFamily="50" charset="-128"/>
            <a:ea typeface="FGPセイビイサラゴEB"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4501</TotalTime>
  <Words>593</Words>
  <Application>Microsoft Office PowerPoint</Application>
  <PresentationFormat>ユーザー設定</PresentationFormat>
  <Paragraphs>62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FGPセイビイサラゴEB</vt:lpstr>
      <vt:lpstr>HG丸ｺﾞｼｯｸM-PRO</vt:lpstr>
      <vt:lpstr>Meiryo UI</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ishibashi</dc:creator>
  <cp:lastModifiedBy>山野井 武</cp:lastModifiedBy>
  <cp:revision>472</cp:revision>
  <cp:lastPrinted>2023-05-18T01:34:01Z</cp:lastPrinted>
  <dcterms:created xsi:type="dcterms:W3CDTF">2011-05-11T09:36:07Z</dcterms:created>
  <dcterms:modified xsi:type="dcterms:W3CDTF">2023-05-18T02:46:29Z</dcterms:modified>
</cp:coreProperties>
</file>